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71" r:id="rId5"/>
    <p:sldId id="264" r:id="rId6"/>
    <p:sldId id="265" r:id="rId7"/>
    <p:sldId id="266" r:id="rId8"/>
    <p:sldId id="268" r:id="rId9"/>
    <p:sldId id="270" r:id="rId10"/>
  </p:sldIdLst>
  <p:sldSz cx="18288000" cy="10287000"/>
  <p:notesSz cx="6858000" cy="9144000"/>
  <p:embeddedFontLst>
    <p:embeddedFont>
      <p:font typeface="Arita Dotum Bold" panose="020B0604020202020204" charset="-127"/>
      <p:regular r:id="rId12"/>
    </p:embeddedFont>
    <p:embeddedFont>
      <p:font typeface="Arita Dotum Light" panose="020B0604020202020204" charset="-127"/>
      <p:regular r:id="rId13"/>
    </p:embeddedFont>
    <p:embeddedFont>
      <p:font typeface="Arita Dotum Medium" panose="020B0604020202020204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TDTD평고딕" panose="020B0604020202020204" charset="-127"/>
      <p:regular r:id="rId17"/>
    </p:embeddedFont>
    <p:embeddedFont>
      <p:font typeface="나눔명조 ExtraBold" panose="020B0604020202020204" charset="-127"/>
      <p:bold r:id="rId18"/>
    </p:embeddedFont>
    <p:embeddedFont>
      <p:font typeface="Kollektif" panose="020B0604020202020204" charset="0"/>
      <p:regular r:id="rId19"/>
    </p:embeddedFont>
    <p:embeddedFont>
      <p:font typeface="League Spartan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E5"/>
    <a:srgbClr val="F9FFC5"/>
    <a:srgbClr val="F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4BB7E-F106-492C-ADD4-81A3CC006649}" v="368" dt="2024-05-02T23:50:54.182"/>
    <p1510:client id="{69806171-6335-471C-9021-55AF6D27E6D9}" v="476" dt="2024-05-02T11:03:58.346"/>
    <p1510:client id="{7F129F7B-3CA5-48EE-AD96-22CF9EB3BDCE}" v="2805" dt="2024-05-02T10:20:39.317"/>
    <p1510:client id="{C7182335-9D19-430B-9CA0-6CF28AFD0EAD}" v="647" dt="2024-05-02T09:56:43.550"/>
    <p1510:client id="{D93ABF44-A005-404E-8D30-A8AA7C2641BA}" v="1263" dt="2024-05-03T00:38:18.589"/>
    <p1510:client id="{F0BB6681-F011-41CB-A1A6-16557732FEF9}" v="367" dt="2024-05-02T10:03:29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ue connect" userId="876005770dd2047e" providerId="LiveId" clId="{D93ABF44-A005-404E-8D30-A8AA7C2641BA}"/>
    <pc:docChg chg="undo redo custSel addSld delSld modSld">
      <pc:chgData name="value connect" userId="876005770dd2047e" providerId="LiveId" clId="{D93ABF44-A005-404E-8D30-A8AA7C2641BA}" dt="2024-05-03T00:38:18.589" v="1261" actId="1035"/>
      <pc:docMkLst>
        <pc:docMk/>
      </pc:docMkLst>
      <pc:sldChg chg="addSp modSp mod">
        <pc:chgData name="value connect" userId="876005770dd2047e" providerId="LiveId" clId="{D93ABF44-A005-404E-8D30-A8AA7C2641BA}" dt="2024-05-03T00:38:18.589" v="1261" actId="1035"/>
        <pc:sldMkLst>
          <pc:docMk/>
          <pc:sldMk cId="0" sldId="257"/>
        </pc:sldMkLst>
        <pc:spChg chg="mod">
          <ac:chgData name="value connect" userId="876005770dd2047e" providerId="LiveId" clId="{D93ABF44-A005-404E-8D30-A8AA7C2641BA}" dt="2024-05-02T11:06:05.053" v="1016" actId="1036"/>
          <ac:spMkLst>
            <pc:docMk/>
            <pc:sldMk cId="0" sldId="257"/>
            <ac:spMk id="5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8:18.589" v="1261" actId="1035"/>
          <ac:spMkLst>
            <pc:docMk/>
            <pc:sldMk cId="0" sldId="257"/>
            <ac:spMk id="7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8:18.589" v="1261" actId="1035"/>
          <ac:spMkLst>
            <pc:docMk/>
            <pc:sldMk cId="0" sldId="257"/>
            <ac:spMk id="8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8:18.589" v="1261" actId="1035"/>
          <ac:spMkLst>
            <pc:docMk/>
            <pc:sldMk cId="0" sldId="257"/>
            <ac:spMk id="9" creationId="{00000000-0000-0000-0000-000000000000}"/>
          </ac:spMkLst>
        </pc:spChg>
        <pc:spChg chg="add mod">
          <ac:chgData name="value connect" userId="876005770dd2047e" providerId="LiveId" clId="{D93ABF44-A005-404E-8D30-A8AA7C2641BA}" dt="2024-05-03T00:38:18.589" v="1261" actId="1035"/>
          <ac:spMkLst>
            <pc:docMk/>
            <pc:sldMk cId="0" sldId="257"/>
            <ac:spMk id="10" creationId="{42423B05-86B8-518B-2446-93274F133894}"/>
          </ac:spMkLst>
        </pc:spChg>
        <pc:spChg chg="add mod">
          <ac:chgData name="value connect" userId="876005770dd2047e" providerId="LiveId" clId="{D93ABF44-A005-404E-8D30-A8AA7C2641BA}" dt="2024-05-03T00:38:18.589" v="1261" actId="1035"/>
          <ac:spMkLst>
            <pc:docMk/>
            <pc:sldMk cId="0" sldId="257"/>
            <ac:spMk id="11" creationId="{231EB032-638F-EFD4-A723-752536BEC328}"/>
          </ac:spMkLst>
        </pc:spChg>
      </pc:sldChg>
      <pc:sldChg chg="del">
        <pc:chgData name="value connect" userId="876005770dd2047e" providerId="LiveId" clId="{D93ABF44-A005-404E-8D30-A8AA7C2641BA}" dt="2024-05-02T10:21:50.711" v="2" actId="47"/>
        <pc:sldMkLst>
          <pc:docMk/>
          <pc:sldMk cId="0" sldId="258"/>
        </pc:sldMkLst>
      </pc:sldChg>
      <pc:sldChg chg="delSp modSp mod delAnim">
        <pc:chgData name="value connect" userId="876005770dd2047e" providerId="LiveId" clId="{D93ABF44-A005-404E-8D30-A8AA7C2641BA}" dt="2024-05-02T11:02:01.652" v="701" actId="20577"/>
        <pc:sldMkLst>
          <pc:docMk/>
          <pc:sldMk cId="0" sldId="259"/>
        </pc:sldMkLst>
        <pc:spChg chg="mod">
          <ac:chgData name="value connect" userId="876005770dd2047e" providerId="LiveId" clId="{D93ABF44-A005-404E-8D30-A8AA7C2641BA}" dt="2024-05-02T11:02:01.652" v="701" actId="20577"/>
          <ac:spMkLst>
            <pc:docMk/>
            <pc:sldMk cId="0" sldId="259"/>
            <ac:spMk id="4" creationId="{00000000-0000-0000-0000-000000000000}"/>
          </ac:spMkLst>
        </pc:spChg>
        <pc:spChg chg="del">
          <ac:chgData name="value connect" userId="876005770dd2047e" providerId="LiveId" clId="{D93ABF44-A005-404E-8D30-A8AA7C2641BA}" dt="2024-05-02T10:22:28.259" v="4" actId="478"/>
          <ac:spMkLst>
            <pc:docMk/>
            <pc:sldMk cId="0" sldId="259"/>
            <ac:spMk id="40" creationId="{5A6782E3-4AD2-0471-6DFD-872B477F99AE}"/>
          </ac:spMkLst>
        </pc:spChg>
      </pc:sldChg>
      <pc:sldChg chg="del">
        <pc:chgData name="value connect" userId="876005770dd2047e" providerId="LiveId" clId="{D93ABF44-A005-404E-8D30-A8AA7C2641BA}" dt="2024-05-02T10:21:27.008" v="1" actId="47"/>
        <pc:sldMkLst>
          <pc:docMk/>
          <pc:sldMk cId="0" sldId="260"/>
        </pc:sldMkLst>
      </pc:sldChg>
      <pc:sldChg chg="del">
        <pc:chgData name="value connect" userId="876005770dd2047e" providerId="LiveId" clId="{D93ABF44-A005-404E-8D30-A8AA7C2641BA}" dt="2024-05-02T10:22:19.539" v="3" actId="47"/>
        <pc:sldMkLst>
          <pc:docMk/>
          <pc:sldMk cId="0" sldId="261"/>
        </pc:sldMkLst>
      </pc:sldChg>
      <pc:sldChg chg="addSp delSp modSp del mod">
        <pc:chgData name="value connect" userId="876005770dd2047e" providerId="LiveId" clId="{D93ABF44-A005-404E-8D30-A8AA7C2641BA}" dt="2024-05-02T10:48:06.900" v="542" actId="47"/>
        <pc:sldMkLst>
          <pc:docMk/>
          <pc:sldMk cId="0" sldId="262"/>
        </pc:sldMkLst>
        <pc:spChg chg="mod">
          <ac:chgData name="value connect" userId="876005770dd2047e" providerId="LiveId" clId="{D93ABF44-A005-404E-8D30-A8AA7C2641BA}" dt="2024-05-02T10:31:17.746" v="205" actId="1038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value connect" userId="876005770dd2047e" providerId="LiveId" clId="{D93ABF44-A005-404E-8D30-A8AA7C2641BA}" dt="2024-05-02T10:33:39.824" v="319" actId="20577"/>
          <ac:spMkLst>
            <pc:docMk/>
            <pc:sldMk cId="0" sldId="262"/>
            <ac:spMk id="4" creationId="{0951D23B-181D-D418-7271-33C70F6D1E46}"/>
          </ac:spMkLst>
        </pc:spChg>
        <pc:spChg chg="del mod">
          <ac:chgData name="value connect" userId="876005770dd2047e" providerId="LiveId" clId="{D93ABF44-A005-404E-8D30-A8AA7C2641BA}" dt="2024-05-02T10:33:34.479" v="316" actId="478"/>
          <ac:spMkLst>
            <pc:docMk/>
            <pc:sldMk cId="0" sldId="262"/>
            <ac:spMk id="22" creationId="{00000000-0000-0000-0000-000000000000}"/>
          </ac:spMkLst>
        </pc:spChg>
        <pc:spChg chg="mod">
          <ac:chgData name="value connect" userId="876005770dd2047e" providerId="LiveId" clId="{D93ABF44-A005-404E-8D30-A8AA7C2641BA}" dt="2024-05-02T10:31:36.170" v="216" actId="1036"/>
          <ac:spMkLst>
            <pc:docMk/>
            <pc:sldMk cId="0" sldId="262"/>
            <ac:spMk id="23" creationId="{00000000-0000-0000-0000-000000000000}"/>
          </ac:spMkLst>
        </pc:spChg>
        <pc:spChg chg="mod">
          <ac:chgData name="value connect" userId="876005770dd2047e" providerId="LiveId" clId="{D93ABF44-A005-404E-8D30-A8AA7C2641BA}" dt="2024-05-02T10:31:26.420" v="212" actId="1038"/>
          <ac:spMkLst>
            <pc:docMk/>
            <pc:sldMk cId="0" sldId="262"/>
            <ac:spMk id="24" creationId="{00000000-0000-0000-0000-000000000000}"/>
          </ac:spMkLst>
        </pc:spChg>
        <pc:spChg chg="mod">
          <ac:chgData name="value connect" userId="876005770dd2047e" providerId="LiveId" clId="{D93ABF44-A005-404E-8D30-A8AA7C2641BA}" dt="2024-05-02T10:31:29.577" v="215" actId="1038"/>
          <ac:spMkLst>
            <pc:docMk/>
            <pc:sldMk cId="0" sldId="262"/>
            <ac:spMk id="25" creationId="{00000000-0000-0000-0000-000000000000}"/>
          </ac:spMkLst>
        </pc:spChg>
      </pc:sldChg>
      <pc:sldChg chg="del">
        <pc:chgData name="value connect" userId="876005770dd2047e" providerId="LiveId" clId="{D93ABF44-A005-404E-8D30-A8AA7C2641BA}" dt="2024-05-02T10:23:01.368" v="5" actId="47"/>
        <pc:sldMkLst>
          <pc:docMk/>
          <pc:sldMk cId="0" sldId="263"/>
        </pc:sldMkLst>
      </pc:sldChg>
      <pc:sldChg chg="addSp delSp modSp mod">
        <pc:chgData name="value connect" userId="876005770dd2047e" providerId="LiveId" clId="{D93ABF44-A005-404E-8D30-A8AA7C2641BA}" dt="2024-05-03T00:36:31.429" v="1202" actId="1037"/>
        <pc:sldMkLst>
          <pc:docMk/>
          <pc:sldMk cId="0" sldId="264"/>
        </pc:sldMkLst>
        <pc:spChg chg="mod ord">
          <ac:chgData name="value connect" userId="876005770dd2047e" providerId="LiveId" clId="{D93ABF44-A005-404E-8D30-A8AA7C2641BA}" dt="2024-05-03T00:36:20.738" v="1186" actId="1035"/>
          <ac:spMkLst>
            <pc:docMk/>
            <pc:sldMk cId="0" sldId="264"/>
            <ac:spMk id="2" creationId="{00000000-0000-0000-0000-000000000000}"/>
          </ac:spMkLst>
        </pc:spChg>
        <pc:spChg chg="mod ord">
          <ac:chgData name="value connect" userId="876005770dd2047e" providerId="LiveId" clId="{D93ABF44-A005-404E-8D30-A8AA7C2641BA}" dt="2024-05-03T00:36:31.429" v="1202" actId="1037"/>
          <ac:spMkLst>
            <pc:docMk/>
            <pc:sldMk cId="0" sldId="264"/>
            <ac:spMk id="3" creationId="{00000000-0000-0000-0000-000000000000}"/>
          </ac:spMkLst>
        </pc:spChg>
        <pc:spChg chg="mod ord">
          <ac:chgData name="value connect" userId="876005770dd2047e" providerId="LiveId" clId="{D93ABF44-A005-404E-8D30-A8AA7C2641BA}" dt="2024-05-02T10:53:29.899" v="654" actId="166"/>
          <ac:spMkLst>
            <pc:docMk/>
            <pc:sldMk cId="0" sldId="264"/>
            <ac:spMk id="4" creationId="{00000000-0000-0000-0000-000000000000}"/>
          </ac:spMkLst>
        </pc:spChg>
        <pc:spChg chg="del mod">
          <ac:chgData name="value connect" userId="876005770dd2047e" providerId="LiveId" clId="{D93ABF44-A005-404E-8D30-A8AA7C2641BA}" dt="2024-05-02T10:34:16.167" v="322" actId="478"/>
          <ac:spMkLst>
            <pc:docMk/>
            <pc:sldMk cId="0" sldId="264"/>
            <ac:spMk id="8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6:08.496" v="1182" actId="1038"/>
          <ac:spMkLst>
            <pc:docMk/>
            <pc:sldMk cId="0" sldId="264"/>
            <ac:spMk id="9" creationId="{00000000-0000-0000-0000-000000000000}"/>
          </ac:spMkLst>
        </pc:spChg>
        <pc:spChg chg="add mod">
          <ac:chgData name="value connect" userId="876005770dd2047e" providerId="LiveId" clId="{D93ABF44-A005-404E-8D30-A8AA7C2641BA}" dt="2024-05-03T00:35:54.540" v="1170" actId="1076"/>
          <ac:spMkLst>
            <pc:docMk/>
            <pc:sldMk cId="0" sldId="264"/>
            <ac:spMk id="10" creationId="{B035CC97-B885-DD99-FBE7-6884EEA812FF}"/>
          </ac:spMkLst>
        </pc:spChg>
        <pc:grpChg chg="mod ord">
          <ac:chgData name="value connect" userId="876005770dd2047e" providerId="LiveId" clId="{D93ABF44-A005-404E-8D30-A8AA7C2641BA}" dt="2024-05-03T00:36:08.496" v="1182" actId="1038"/>
          <ac:grpSpMkLst>
            <pc:docMk/>
            <pc:sldMk cId="0" sldId="264"/>
            <ac:grpSpMk id="5" creationId="{00000000-0000-0000-0000-000000000000}"/>
          </ac:grpSpMkLst>
        </pc:grpChg>
      </pc:sldChg>
      <pc:sldChg chg="addSp delSp modSp mod">
        <pc:chgData name="value connect" userId="876005770dd2047e" providerId="LiveId" clId="{D93ABF44-A005-404E-8D30-A8AA7C2641BA}" dt="2024-05-03T00:36:57.951" v="1207" actId="1036"/>
        <pc:sldMkLst>
          <pc:docMk/>
          <pc:sldMk cId="0" sldId="265"/>
        </pc:sldMkLst>
        <pc:spChg chg="mod">
          <ac:chgData name="value connect" userId="876005770dd2047e" providerId="LiveId" clId="{D93ABF44-A005-404E-8D30-A8AA7C2641BA}" dt="2024-05-03T00:36:57.951" v="1207" actId="103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6:57.951" v="1207" actId="1036"/>
          <ac:spMkLst>
            <pc:docMk/>
            <pc:sldMk cId="0" sldId="265"/>
            <ac:spMk id="19" creationId="{00000000-0000-0000-0000-000000000000}"/>
          </ac:spMkLst>
        </pc:spChg>
        <pc:spChg chg="del mod">
          <ac:chgData name="value connect" userId="876005770dd2047e" providerId="LiveId" clId="{D93ABF44-A005-404E-8D30-A8AA7C2641BA}" dt="2024-05-02T10:35:45.264" v="405"/>
          <ac:spMkLst>
            <pc:docMk/>
            <pc:sldMk cId="0" sldId="265"/>
            <ac:spMk id="20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6:57.951" v="1207" actId="1036"/>
          <ac:spMkLst>
            <pc:docMk/>
            <pc:sldMk cId="0" sldId="265"/>
            <ac:spMk id="21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6:57.951" v="1207" actId="1036"/>
          <ac:spMkLst>
            <pc:docMk/>
            <pc:sldMk cId="0" sldId="265"/>
            <ac:spMk id="22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6:57.951" v="1207" actId="1036"/>
          <ac:spMkLst>
            <pc:docMk/>
            <pc:sldMk cId="0" sldId="265"/>
            <ac:spMk id="23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6:57.951" v="1207" actId="1036"/>
          <ac:spMkLst>
            <pc:docMk/>
            <pc:sldMk cId="0" sldId="265"/>
            <ac:spMk id="24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6:57.951" v="1207" actId="1036"/>
          <ac:spMkLst>
            <pc:docMk/>
            <pc:sldMk cId="0" sldId="265"/>
            <ac:spMk id="25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6:57.951" v="1207" actId="1036"/>
          <ac:spMkLst>
            <pc:docMk/>
            <pc:sldMk cId="0" sldId="265"/>
            <ac:spMk id="26" creationId="{00000000-0000-0000-0000-000000000000}"/>
          </ac:spMkLst>
        </pc:spChg>
        <pc:spChg chg="add mod">
          <ac:chgData name="value connect" userId="876005770dd2047e" providerId="LiveId" clId="{D93ABF44-A005-404E-8D30-A8AA7C2641BA}" dt="2024-05-02T10:35:22.357" v="403" actId="20577"/>
          <ac:spMkLst>
            <pc:docMk/>
            <pc:sldMk cId="0" sldId="265"/>
            <ac:spMk id="27" creationId="{0592EDEB-DE2F-9B57-863D-1BD1443BCEAD}"/>
          </ac:spMkLst>
        </pc:spChg>
        <pc:grpChg chg="mod">
          <ac:chgData name="value connect" userId="876005770dd2047e" providerId="LiveId" clId="{D93ABF44-A005-404E-8D30-A8AA7C2641BA}" dt="2024-05-03T00:36:57.951" v="1207" actId="1036"/>
          <ac:grpSpMkLst>
            <pc:docMk/>
            <pc:sldMk cId="0" sldId="265"/>
            <ac:grpSpMk id="6" creationId="{00000000-0000-0000-0000-000000000000}"/>
          </ac:grpSpMkLst>
        </pc:grpChg>
        <pc:grpChg chg="mod">
          <ac:chgData name="value connect" userId="876005770dd2047e" providerId="LiveId" clId="{D93ABF44-A005-404E-8D30-A8AA7C2641BA}" dt="2024-05-03T00:36:57.951" v="1207" actId="1036"/>
          <ac:grpSpMkLst>
            <pc:docMk/>
            <pc:sldMk cId="0" sldId="265"/>
            <ac:grpSpMk id="9" creationId="{00000000-0000-0000-0000-000000000000}"/>
          </ac:grpSpMkLst>
        </pc:grpChg>
        <pc:grpChg chg="mod">
          <ac:chgData name="value connect" userId="876005770dd2047e" providerId="LiveId" clId="{D93ABF44-A005-404E-8D30-A8AA7C2641BA}" dt="2024-05-03T00:36:57.951" v="1207" actId="1036"/>
          <ac:grpSpMkLst>
            <pc:docMk/>
            <pc:sldMk cId="0" sldId="265"/>
            <ac:grpSpMk id="13" creationId="{00000000-0000-0000-0000-000000000000}"/>
          </ac:grpSpMkLst>
        </pc:grpChg>
        <pc:grpChg chg="mod">
          <ac:chgData name="value connect" userId="876005770dd2047e" providerId="LiveId" clId="{D93ABF44-A005-404E-8D30-A8AA7C2641BA}" dt="2024-05-03T00:36:57.951" v="1207" actId="1036"/>
          <ac:grpSpMkLst>
            <pc:docMk/>
            <pc:sldMk cId="0" sldId="265"/>
            <ac:grpSpMk id="16" creationId="{00000000-0000-0000-0000-000000000000}"/>
          </ac:grpSpMkLst>
        </pc:grpChg>
      </pc:sldChg>
      <pc:sldChg chg="addSp delSp modSp mod">
        <pc:chgData name="value connect" userId="876005770dd2047e" providerId="LiveId" clId="{D93ABF44-A005-404E-8D30-A8AA7C2641BA}" dt="2024-05-03T00:37:05.711" v="1209" actId="1036"/>
        <pc:sldMkLst>
          <pc:docMk/>
          <pc:sldMk cId="0" sldId="266"/>
        </pc:sldMkLst>
        <pc:spChg chg="del">
          <ac:chgData name="value connect" userId="876005770dd2047e" providerId="LiveId" clId="{D93ABF44-A005-404E-8D30-A8AA7C2641BA}" dt="2024-05-02T10:35:48.358" v="406" actId="478"/>
          <ac:spMkLst>
            <pc:docMk/>
            <pc:sldMk cId="0" sldId="266"/>
            <ac:spMk id="3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19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20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21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22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23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24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25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26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4:17.795" v="1113" actId="1036"/>
          <ac:spMkLst>
            <pc:docMk/>
            <pc:sldMk cId="0" sldId="266"/>
            <ac:spMk id="27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28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7:05.711" v="1209" actId="1036"/>
          <ac:spMkLst>
            <pc:docMk/>
            <pc:sldMk cId="0" sldId="266"/>
            <ac:spMk id="29" creationId="{00000000-0000-0000-0000-000000000000}"/>
          </ac:spMkLst>
        </pc:spChg>
        <pc:spChg chg="add mod">
          <ac:chgData name="value connect" userId="876005770dd2047e" providerId="LiveId" clId="{D93ABF44-A005-404E-8D30-A8AA7C2641BA}" dt="2024-05-02T10:35:51.718" v="407"/>
          <ac:spMkLst>
            <pc:docMk/>
            <pc:sldMk cId="0" sldId="266"/>
            <ac:spMk id="30" creationId="{2C7FA9CD-D921-392C-3D62-D2241D715668}"/>
          </ac:spMkLst>
        </pc:spChg>
        <pc:grpChg chg="mod">
          <ac:chgData name="value connect" userId="876005770dd2047e" providerId="LiveId" clId="{D93ABF44-A005-404E-8D30-A8AA7C2641BA}" dt="2024-05-03T00:37:05.711" v="1209" actId="1036"/>
          <ac:grpSpMkLst>
            <pc:docMk/>
            <pc:sldMk cId="0" sldId="266"/>
            <ac:grpSpMk id="7" creationId="{00000000-0000-0000-0000-000000000000}"/>
          </ac:grpSpMkLst>
        </pc:grpChg>
        <pc:grpChg chg="mod">
          <ac:chgData name="value connect" userId="876005770dd2047e" providerId="LiveId" clId="{D93ABF44-A005-404E-8D30-A8AA7C2641BA}" dt="2024-05-03T00:37:05.711" v="1209" actId="1036"/>
          <ac:grpSpMkLst>
            <pc:docMk/>
            <pc:sldMk cId="0" sldId="266"/>
            <ac:grpSpMk id="10" creationId="{00000000-0000-0000-0000-000000000000}"/>
          </ac:grpSpMkLst>
        </pc:grpChg>
        <pc:grpChg chg="mod">
          <ac:chgData name="value connect" userId="876005770dd2047e" providerId="LiveId" clId="{D93ABF44-A005-404E-8D30-A8AA7C2641BA}" dt="2024-05-03T00:37:05.711" v="1209" actId="1036"/>
          <ac:grpSpMkLst>
            <pc:docMk/>
            <pc:sldMk cId="0" sldId="266"/>
            <ac:grpSpMk id="13" creationId="{00000000-0000-0000-0000-000000000000}"/>
          </ac:grpSpMkLst>
        </pc:grpChg>
        <pc:grpChg chg="mod">
          <ac:chgData name="value connect" userId="876005770dd2047e" providerId="LiveId" clId="{D93ABF44-A005-404E-8D30-A8AA7C2641BA}" dt="2024-05-03T00:37:05.711" v="1209" actId="1036"/>
          <ac:grpSpMkLst>
            <pc:docMk/>
            <pc:sldMk cId="0" sldId="266"/>
            <ac:grpSpMk id="16" creationId="{00000000-0000-0000-0000-000000000000}"/>
          </ac:grpSpMkLst>
        </pc:grpChg>
      </pc:sldChg>
      <pc:sldChg chg="del">
        <pc:chgData name="value connect" userId="876005770dd2047e" providerId="LiveId" clId="{D93ABF44-A005-404E-8D30-A8AA7C2641BA}" dt="2024-05-02T10:23:36.027" v="6" actId="47"/>
        <pc:sldMkLst>
          <pc:docMk/>
          <pc:sldMk cId="0" sldId="267"/>
        </pc:sldMkLst>
      </pc:sldChg>
      <pc:sldChg chg="addSp delSp modSp mod">
        <pc:chgData name="value connect" userId="876005770dd2047e" providerId="LiveId" clId="{D93ABF44-A005-404E-8D30-A8AA7C2641BA}" dt="2024-05-02T11:01:41.183" v="691" actId="1036"/>
        <pc:sldMkLst>
          <pc:docMk/>
          <pc:sldMk cId="0" sldId="268"/>
        </pc:sldMkLst>
        <pc:spChg chg="mod">
          <ac:chgData name="value connect" userId="876005770dd2047e" providerId="LiveId" clId="{D93ABF44-A005-404E-8D30-A8AA7C2641BA}" dt="2024-05-02T10:37:15.925" v="455" actId="1036"/>
          <ac:spMkLst>
            <pc:docMk/>
            <pc:sldMk cId="0" sldId="268"/>
            <ac:spMk id="11" creationId="{00000000-0000-0000-0000-000000000000}"/>
          </ac:spMkLst>
        </pc:spChg>
        <pc:spChg chg="add del mod">
          <ac:chgData name="value connect" userId="876005770dd2047e" providerId="LiveId" clId="{D93ABF44-A005-404E-8D30-A8AA7C2641BA}" dt="2024-05-02T10:37:16.409" v="456" actId="478"/>
          <ac:spMkLst>
            <pc:docMk/>
            <pc:sldMk cId="0" sldId="268"/>
            <ac:spMk id="12" creationId="{00000000-0000-0000-0000-000000000000}"/>
          </ac:spMkLst>
        </pc:spChg>
        <pc:spChg chg="mod">
          <ac:chgData name="value connect" userId="876005770dd2047e" providerId="LiveId" clId="{D93ABF44-A005-404E-8D30-A8AA7C2641BA}" dt="2024-05-02T10:30:54.017" v="196" actId="1037"/>
          <ac:spMkLst>
            <pc:docMk/>
            <pc:sldMk cId="0" sldId="268"/>
            <ac:spMk id="13" creationId="{00000000-0000-0000-0000-000000000000}"/>
          </ac:spMkLst>
        </pc:spChg>
        <pc:spChg chg="mod">
          <ac:chgData name="value connect" userId="876005770dd2047e" providerId="LiveId" clId="{D93ABF44-A005-404E-8D30-A8AA7C2641BA}" dt="2024-05-02T10:42:53.885" v="476" actId="1036"/>
          <ac:spMkLst>
            <pc:docMk/>
            <pc:sldMk cId="0" sldId="268"/>
            <ac:spMk id="14" creationId="{00000000-0000-0000-0000-000000000000}"/>
          </ac:spMkLst>
        </pc:spChg>
        <pc:spChg chg="add del">
          <ac:chgData name="value connect" userId="876005770dd2047e" providerId="LiveId" clId="{D93ABF44-A005-404E-8D30-A8AA7C2641BA}" dt="2024-05-02T10:36:23.281" v="410" actId="478"/>
          <ac:spMkLst>
            <pc:docMk/>
            <pc:sldMk cId="0" sldId="268"/>
            <ac:spMk id="15" creationId="{00000000-0000-0000-0000-000000000000}"/>
          </ac:spMkLst>
        </pc:spChg>
        <pc:spChg chg="add mod">
          <ac:chgData name="value connect" userId="876005770dd2047e" providerId="LiveId" clId="{D93ABF44-A005-404E-8D30-A8AA7C2641BA}" dt="2024-05-02T10:46:51.542" v="478" actId="20577"/>
          <ac:spMkLst>
            <pc:docMk/>
            <pc:sldMk cId="0" sldId="268"/>
            <ac:spMk id="16" creationId="{8D73898B-1F62-63FE-4485-353127701750}"/>
          </ac:spMkLst>
        </pc:spChg>
        <pc:spChg chg="add del mod">
          <ac:chgData name="value connect" userId="876005770dd2047e" providerId="LiveId" clId="{D93ABF44-A005-404E-8D30-A8AA7C2641BA}" dt="2024-05-02T11:01:41.183" v="691" actId="1036"/>
          <ac:spMkLst>
            <pc:docMk/>
            <pc:sldMk cId="0" sldId="268"/>
            <ac:spMk id="17" creationId="{00000000-0000-0000-0000-000000000000}"/>
          </ac:spMkLst>
        </pc:spChg>
        <pc:spChg chg="mod">
          <ac:chgData name="value connect" userId="876005770dd2047e" providerId="LiveId" clId="{D93ABF44-A005-404E-8D30-A8AA7C2641BA}" dt="2024-05-02T10:39:37.552" v="465" actId="2711"/>
          <ac:spMkLst>
            <pc:docMk/>
            <pc:sldMk cId="0" sldId="268"/>
            <ac:spMk id="18" creationId="{00000000-0000-0000-0000-000000000000}"/>
          </ac:spMkLst>
        </pc:spChg>
        <pc:spChg chg="mod">
          <ac:chgData name="value connect" userId="876005770dd2047e" providerId="LiveId" clId="{D93ABF44-A005-404E-8D30-A8AA7C2641BA}" dt="2024-05-02T10:30:54.017" v="196" actId="1037"/>
          <ac:spMkLst>
            <pc:docMk/>
            <pc:sldMk cId="0" sldId="268"/>
            <ac:spMk id="19" creationId="{00000000-0000-0000-0000-000000000000}"/>
          </ac:spMkLst>
        </pc:spChg>
        <pc:spChg chg="mod">
          <ac:chgData name="value connect" userId="876005770dd2047e" providerId="LiveId" clId="{D93ABF44-A005-404E-8D30-A8AA7C2641BA}" dt="2024-05-02T10:39:43.112" v="466" actId="207"/>
          <ac:spMkLst>
            <pc:docMk/>
            <pc:sldMk cId="0" sldId="268"/>
            <ac:spMk id="20" creationId="{7106BBD9-BB5E-F47A-4BEB-E874310E4BB1}"/>
          </ac:spMkLst>
        </pc:spChg>
        <pc:grpChg chg="mod">
          <ac:chgData name="value connect" userId="876005770dd2047e" providerId="LiveId" clId="{D93ABF44-A005-404E-8D30-A8AA7C2641BA}" dt="2024-05-02T10:37:15.925" v="455" actId="1036"/>
          <ac:grpSpMkLst>
            <pc:docMk/>
            <pc:sldMk cId="0" sldId="268"/>
            <ac:grpSpMk id="2" creationId="{00000000-0000-0000-0000-000000000000}"/>
          </ac:grpSpMkLst>
        </pc:grpChg>
        <pc:grpChg chg="add del mod">
          <ac:chgData name="value connect" userId="876005770dd2047e" providerId="LiveId" clId="{D93ABF44-A005-404E-8D30-A8AA7C2641BA}" dt="2024-05-02T10:57:47.469" v="682" actId="1036"/>
          <ac:grpSpMkLst>
            <pc:docMk/>
            <pc:sldMk cId="0" sldId="268"/>
            <ac:grpSpMk id="5" creationId="{00000000-0000-0000-0000-000000000000}"/>
          </ac:grpSpMkLst>
        </pc:grpChg>
        <pc:grpChg chg="mod">
          <ac:chgData name="value connect" userId="876005770dd2047e" providerId="LiveId" clId="{D93ABF44-A005-404E-8D30-A8AA7C2641BA}" dt="2024-05-02T10:36:45.546" v="441" actId="1036"/>
          <ac:grpSpMkLst>
            <pc:docMk/>
            <pc:sldMk cId="0" sldId="268"/>
            <ac:grpSpMk id="8" creationId="{00000000-0000-0000-0000-000000000000}"/>
          </ac:grpSpMkLst>
        </pc:grpChg>
      </pc:sldChg>
      <pc:sldChg chg="add del">
        <pc:chgData name="value connect" userId="876005770dd2047e" providerId="LiveId" clId="{D93ABF44-A005-404E-8D30-A8AA7C2641BA}" dt="2024-05-02T10:24:13.743" v="9" actId="47"/>
        <pc:sldMkLst>
          <pc:docMk/>
          <pc:sldMk cId="0" sldId="269"/>
        </pc:sldMkLst>
      </pc:sldChg>
      <pc:sldChg chg="addSp delSp modSp mod">
        <pc:chgData name="value connect" userId="876005770dd2047e" providerId="LiveId" clId="{D93ABF44-A005-404E-8D30-A8AA7C2641BA}" dt="2024-05-03T00:33:56.752" v="1081" actId="1038"/>
        <pc:sldMkLst>
          <pc:docMk/>
          <pc:sldMk cId="0" sldId="270"/>
        </pc:sldMkLst>
        <pc:spChg chg="ord">
          <ac:chgData name="value connect" userId="876005770dd2047e" providerId="LiveId" clId="{D93ABF44-A005-404E-8D30-A8AA7C2641BA}" dt="2024-05-02T10:24:37.895" v="10" actId="166"/>
          <ac:spMkLst>
            <pc:docMk/>
            <pc:sldMk cId="0" sldId="270"/>
            <ac:spMk id="2" creationId="{00000000-0000-0000-0000-000000000000}"/>
          </ac:spMkLst>
        </pc:spChg>
        <pc:spChg chg="add del">
          <ac:chgData name="value connect" userId="876005770dd2047e" providerId="LiveId" clId="{D93ABF44-A005-404E-8D30-A8AA7C2641BA}" dt="2024-05-02T10:47:34.281" v="522" actId="478"/>
          <ac:spMkLst>
            <pc:docMk/>
            <pc:sldMk cId="0" sldId="270"/>
            <ac:spMk id="3" creationId="{00000000-0000-0000-0000-000000000000}"/>
          </ac:spMkLst>
        </pc:spChg>
        <pc:spChg chg="add mod">
          <ac:chgData name="value connect" userId="876005770dd2047e" providerId="LiveId" clId="{D93ABF44-A005-404E-8D30-A8AA7C2641BA}" dt="2024-05-02T10:47:42.156" v="541" actId="20577"/>
          <ac:spMkLst>
            <pc:docMk/>
            <pc:sldMk cId="0" sldId="270"/>
            <ac:spMk id="4" creationId="{5C4689B4-1387-E868-045D-A12B4C3C44F1}"/>
          </ac:spMkLst>
        </pc:spChg>
        <pc:spChg chg="mod">
          <ac:chgData name="value connect" userId="876005770dd2047e" providerId="LiveId" clId="{D93ABF44-A005-404E-8D30-A8AA7C2641BA}" dt="2024-05-03T00:33:56.752" v="1081" actId="1038"/>
          <ac:spMkLst>
            <pc:docMk/>
            <pc:sldMk cId="0" sldId="270"/>
            <ac:spMk id="5" creationId="{00000000-0000-0000-0000-000000000000}"/>
          </ac:spMkLst>
        </pc:spChg>
        <pc:graphicFrameChg chg="mod modGraphic">
          <ac:chgData name="value connect" userId="876005770dd2047e" providerId="LiveId" clId="{D93ABF44-A005-404E-8D30-A8AA7C2641BA}" dt="2024-05-03T00:33:56.752" v="1081" actId="1038"/>
          <ac:graphicFrameMkLst>
            <pc:docMk/>
            <pc:sldMk cId="0" sldId="270"/>
            <ac:graphicFrameMk id="7" creationId="{00000000-0000-0000-0000-000000000000}"/>
          </ac:graphicFrameMkLst>
        </pc:graphicFrameChg>
      </pc:sldChg>
      <pc:sldChg chg="del">
        <pc:chgData name="value connect" userId="876005770dd2047e" providerId="LiveId" clId="{D93ABF44-A005-404E-8D30-A8AA7C2641BA}" dt="2024-05-02T10:21:24.898" v="0" actId="47"/>
        <pc:sldMkLst>
          <pc:docMk/>
          <pc:sldMk cId="1488467100" sldId="271"/>
        </pc:sldMkLst>
      </pc:sldChg>
      <pc:sldChg chg="modSp mod">
        <pc:chgData name="value connect" userId="876005770dd2047e" providerId="LiveId" clId="{D93ABF44-A005-404E-8D30-A8AA7C2641BA}" dt="2024-05-03T00:35:11.799" v="1162" actId="1037"/>
        <pc:sldMkLst>
          <pc:docMk/>
          <pc:sldMk cId="1962632869" sldId="271"/>
        </pc:sldMkLst>
        <pc:spChg chg="ord">
          <ac:chgData name="value connect" userId="876005770dd2047e" providerId="LiveId" clId="{D93ABF44-A005-404E-8D30-A8AA7C2641BA}" dt="2024-05-02T10:51:47.418" v="629" actId="166"/>
          <ac:spMkLst>
            <pc:docMk/>
            <pc:sldMk cId="1962632869" sldId="271"/>
            <ac:spMk id="2" creationId="{00000000-0000-0000-0000-000000000000}"/>
          </ac:spMkLst>
        </pc:spChg>
        <pc:spChg chg="mod">
          <ac:chgData name="value connect" userId="876005770dd2047e" providerId="LiveId" clId="{D93ABF44-A005-404E-8D30-A8AA7C2641BA}" dt="2024-05-03T00:35:11.799" v="1162" actId="1037"/>
          <ac:spMkLst>
            <pc:docMk/>
            <pc:sldMk cId="1962632869" sldId="271"/>
            <ac:spMk id="5" creationId="{2836D79C-F7FE-720F-C9EE-978CFF949872}"/>
          </ac:spMkLst>
        </pc:spChg>
        <pc:spChg chg="mod ord">
          <ac:chgData name="value connect" userId="876005770dd2047e" providerId="LiveId" clId="{D93ABF44-A005-404E-8D30-A8AA7C2641BA}" dt="2024-05-02T10:55:30.870" v="675" actId="1037"/>
          <ac:spMkLst>
            <pc:docMk/>
            <pc:sldMk cId="1962632869" sldId="271"/>
            <ac:spMk id="8" creationId="{00000000-0000-0000-0000-000000000000}"/>
          </ac:spMkLst>
        </pc:spChg>
        <pc:spChg chg="mod ord">
          <ac:chgData name="value connect" userId="876005770dd2047e" providerId="LiveId" clId="{D93ABF44-A005-404E-8D30-A8AA7C2641BA}" dt="2024-05-02T10:55:26.729" v="670" actId="1037"/>
          <ac:spMkLst>
            <pc:docMk/>
            <pc:sldMk cId="1962632869" sldId="271"/>
            <ac:spMk id="9" creationId="{00000000-0000-0000-0000-000000000000}"/>
          </ac:spMkLst>
        </pc:spChg>
      </pc:sldChg>
    </pc:docChg>
  </pc:docChgLst>
  <pc:docChgLst>
    <pc:chgData name="value connect" userId="876005770dd2047e" providerId="LiveId" clId="{4B64BB7E-F106-492C-ADD4-81A3CC006649}"/>
    <pc:docChg chg="undo custSel modSld">
      <pc:chgData name="value connect" userId="876005770dd2047e" providerId="LiveId" clId="{4B64BB7E-F106-492C-ADD4-81A3CC006649}" dt="2024-05-02T23:53:19.170" v="587" actId="20577"/>
      <pc:docMkLst>
        <pc:docMk/>
      </pc:docMkLst>
      <pc:sldChg chg="addSp modSp mod">
        <pc:chgData name="value connect" userId="876005770dd2047e" providerId="LiveId" clId="{4B64BB7E-F106-492C-ADD4-81A3CC006649}" dt="2024-05-02T11:10:25.090" v="366" actId="1076"/>
        <pc:sldMkLst>
          <pc:docMk/>
          <pc:sldMk cId="0" sldId="257"/>
        </pc:sldMkLst>
        <pc:spChg chg="mod">
          <ac:chgData name="value connect" userId="876005770dd2047e" providerId="LiveId" clId="{4B64BB7E-F106-492C-ADD4-81A3CC006649}" dt="2024-05-02T11:10:25.090" v="366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value connect" userId="876005770dd2047e" providerId="LiveId" clId="{4B64BB7E-F106-492C-ADD4-81A3CC006649}" dt="2024-05-02T11:06:48.260" v="332" actId="465"/>
          <ac:spMkLst>
            <pc:docMk/>
            <pc:sldMk cId="0" sldId="257"/>
            <ac:spMk id="8" creationId="{00000000-0000-0000-0000-000000000000}"/>
          </ac:spMkLst>
        </pc:spChg>
        <pc:spChg chg="mod">
          <ac:chgData name="value connect" userId="876005770dd2047e" providerId="LiveId" clId="{4B64BB7E-F106-492C-ADD4-81A3CC006649}" dt="2024-05-02T11:06:48.260" v="332" actId="465"/>
          <ac:spMkLst>
            <pc:docMk/>
            <pc:sldMk cId="0" sldId="257"/>
            <ac:spMk id="9" creationId="{00000000-0000-0000-0000-000000000000}"/>
          </ac:spMkLst>
        </pc:spChg>
        <pc:spChg chg="mod">
          <ac:chgData name="value connect" userId="876005770dd2047e" providerId="LiveId" clId="{4B64BB7E-F106-492C-ADD4-81A3CC006649}" dt="2024-05-02T11:07:06.574" v="333" actId="242"/>
          <ac:spMkLst>
            <pc:docMk/>
            <pc:sldMk cId="0" sldId="257"/>
            <ac:spMk id="10" creationId="{42423B05-86B8-518B-2446-93274F133894}"/>
          </ac:spMkLst>
        </pc:spChg>
        <pc:spChg chg="add mod">
          <ac:chgData name="value connect" userId="876005770dd2047e" providerId="LiveId" clId="{4B64BB7E-F106-492C-ADD4-81A3CC006649}" dt="2024-05-02T11:06:42.219" v="331" actId="571"/>
          <ac:spMkLst>
            <pc:docMk/>
            <pc:sldMk cId="0" sldId="257"/>
            <ac:spMk id="12" creationId="{16ECDEAD-92F6-70B3-4F4D-F31C1190B07E}"/>
          </ac:spMkLst>
        </pc:spChg>
        <pc:spChg chg="add mod">
          <ac:chgData name="value connect" userId="876005770dd2047e" providerId="LiveId" clId="{4B64BB7E-F106-492C-ADD4-81A3CC006649}" dt="2024-05-02T11:06:42.219" v="331" actId="571"/>
          <ac:spMkLst>
            <pc:docMk/>
            <pc:sldMk cId="0" sldId="257"/>
            <ac:spMk id="13" creationId="{550460FC-7B38-2401-369B-F6887C086F47}"/>
          </ac:spMkLst>
        </pc:spChg>
        <pc:spChg chg="add mod">
          <ac:chgData name="value connect" userId="876005770dd2047e" providerId="LiveId" clId="{4B64BB7E-F106-492C-ADD4-81A3CC006649}" dt="2024-05-02T11:06:42.219" v="331" actId="571"/>
          <ac:spMkLst>
            <pc:docMk/>
            <pc:sldMk cId="0" sldId="257"/>
            <ac:spMk id="14" creationId="{9A023A9E-A7AB-B930-C79E-844E4D493F20}"/>
          </ac:spMkLst>
        </pc:spChg>
        <pc:spChg chg="add mod">
          <ac:chgData name="value connect" userId="876005770dd2047e" providerId="LiveId" clId="{4B64BB7E-F106-492C-ADD4-81A3CC006649}" dt="2024-05-02T11:06:42.219" v="331" actId="571"/>
          <ac:spMkLst>
            <pc:docMk/>
            <pc:sldMk cId="0" sldId="257"/>
            <ac:spMk id="15" creationId="{38D7E78C-9C22-7ECF-A05F-C82671BE69FB}"/>
          </ac:spMkLst>
        </pc:spChg>
        <pc:spChg chg="add mod">
          <ac:chgData name="value connect" userId="876005770dd2047e" providerId="LiveId" clId="{4B64BB7E-F106-492C-ADD4-81A3CC006649}" dt="2024-05-02T11:06:42.219" v="331" actId="571"/>
          <ac:spMkLst>
            <pc:docMk/>
            <pc:sldMk cId="0" sldId="257"/>
            <ac:spMk id="16" creationId="{21387AB4-11D7-375E-54E5-207487855150}"/>
          </ac:spMkLst>
        </pc:spChg>
      </pc:sldChg>
      <pc:sldChg chg="modSp mod">
        <pc:chgData name="value connect" userId="876005770dd2047e" providerId="LiveId" clId="{4B64BB7E-F106-492C-ADD4-81A3CC006649}" dt="2024-05-02T23:53:19.170" v="587" actId="20577"/>
        <pc:sldMkLst>
          <pc:docMk/>
          <pc:sldMk cId="0" sldId="264"/>
        </pc:sldMkLst>
        <pc:spChg chg="mod">
          <ac:chgData name="value connect" userId="876005770dd2047e" providerId="LiveId" clId="{4B64BB7E-F106-492C-ADD4-81A3CC006649}" dt="2024-05-02T23:53:19.170" v="587" actId="20577"/>
          <ac:spMkLst>
            <pc:docMk/>
            <pc:sldMk cId="0" sldId="264"/>
            <ac:spMk id="9" creationId="{00000000-0000-0000-0000-000000000000}"/>
          </ac:spMkLst>
        </pc:spChg>
      </pc:sldChg>
      <pc:sldChg chg="modSp mod">
        <pc:chgData name="value connect" userId="876005770dd2047e" providerId="LiveId" clId="{4B64BB7E-F106-492C-ADD4-81A3CC006649}" dt="2024-05-02T11:06:03.939" v="329" actId="20577"/>
        <pc:sldMkLst>
          <pc:docMk/>
          <pc:sldMk cId="0" sldId="265"/>
        </pc:sldMkLst>
        <pc:spChg chg="mod">
          <ac:chgData name="value connect" userId="876005770dd2047e" providerId="LiveId" clId="{4B64BB7E-F106-492C-ADD4-81A3CC006649}" dt="2024-05-02T11:06:03.939" v="329" actId="20577"/>
          <ac:spMkLst>
            <pc:docMk/>
            <pc:sldMk cId="0" sldId="265"/>
            <ac:spMk id="26" creationId="{00000000-0000-0000-0000-000000000000}"/>
          </ac:spMkLst>
        </pc:spChg>
      </pc:sldChg>
      <pc:sldChg chg="modSp mod">
        <pc:chgData name="value connect" userId="876005770dd2047e" providerId="LiveId" clId="{4B64BB7E-F106-492C-ADD4-81A3CC006649}" dt="2024-05-02T11:04:26.145" v="284"/>
        <pc:sldMkLst>
          <pc:docMk/>
          <pc:sldMk cId="0" sldId="266"/>
        </pc:sldMkLst>
        <pc:spChg chg="mod">
          <ac:chgData name="value connect" userId="876005770dd2047e" providerId="LiveId" clId="{4B64BB7E-F106-492C-ADD4-81A3CC006649}" dt="2024-05-02T11:04:26.145" v="284"/>
          <ac:spMkLst>
            <pc:docMk/>
            <pc:sldMk cId="0" sldId="266"/>
            <ac:spMk id="29" creationId="{00000000-0000-0000-0000-000000000000}"/>
          </ac:spMkLst>
        </pc:spChg>
      </pc:sldChg>
      <pc:sldChg chg="modSp mod">
        <pc:chgData name="value connect" userId="876005770dd2047e" providerId="LiveId" clId="{4B64BB7E-F106-492C-ADD4-81A3CC006649}" dt="2024-05-02T11:02:23.043" v="278" actId="2711"/>
        <pc:sldMkLst>
          <pc:docMk/>
          <pc:sldMk cId="0" sldId="268"/>
        </pc:sldMkLst>
        <pc:spChg chg="mod">
          <ac:chgData name="value connect" userId="876005770dd2047e" providerId="LiveId" clId="{4B64BB7E-F106-492C-ADD4-81A3CC006649}" dt="2024-05-02T10:36:48.106" v="165" actId="1076"/>
          <ac:spMkLst>
            <pc:docMk/>
            <pc:sldMk cId="0" sldId="268"/>
            <ac:spMk id="14" creationId="{00000000-0000-0000-0000-000000000000}"/>
          </ac:spMkLst>
        </pc:spChg>
        <pc:spChg chg="mod">
          <ac:chgData name="value connect" userId="876005770dd2047e" providerId="LiveId" clId="{4B64BB7E-F106-492C-ADD4-81A3CC006649}" dt="2024-05-02T11:01:50.313" v="267" actId="20577"/>
          <ac:spMkLst>
            <pc:docMk/>
            <pc:sldMk cId="0" sldId="268"/>
            <ac:spMk id="17" creationId="{00000000-0000-0000-0000-000000000000}"/>
          </ac:spMkLst>
        </pc:spChg>
        <pc:spChg chg="mod">
          <ac:chgData name="value connect" userId="876005770dd2047e" providerId="LiveId" clId="{4B64BB7E-F106-492C-ADD4-81A3CC006649}" dt="2024-05-02T11:02:23.043" v="278" actId="2711"/>
          <ac:spMkLst>
            <pc:docMk/>
            <pc:sldMk cId="0" sldId="268"/>
            <ac:spMk id="18" creationId="{00000000-0000-0000-0000-000000000000}"/>
          </ac:spMkLst>
        </pc:spChg>
        <pc:grpChg chg="mod">
          <ac:chgData name="value connect" userId="876005770dd2047e" providerId="LiveId" clId="{4B64BB7E-F106-492C-ADD4-81A3CC006649}" dt="2024-05-02T10:36:28.168" v="162" actId="1076"/>
          <ac:grpSpMkLst>
            <pc:docMk/>
            <pc:sldMk cId="0" sldId="268"/>
            <ac:grpSpMk id="5" creationId="{00000000-0000-0000-0000-000000000000}"/>
          </ac:grpSpMkLst>
        </pc:grpChg>
        <pc:grpChg chg="mod">
          <ac:chgData name="value connect" userId="876005770dd2047e" providerId="LiveId" clId="{4B64BB7E-F106-492C-ADD4-81A3CC006649}" dt="2024-05-02T11:00:13.566" v="258" actId="14100"/>
          <ac:grpSpMkLst>
            <pc:docMk/>
            <pc:sldMk cId="0" sldId="268"/>
            <ac:grpSpMk id="8" creationId="{00000000-0000-0000-0000-000000000000}"/>
          </ac:grpSpMkLst>
        </pc:grpChg>
      </pc:sldChg>
      <pc:sldChg chg="modSp mod">
        <pc:chgData name="value connect" userId="876005770dd2047e" providerId="LiveId" clId="{4B64BB7E-F106-492C-ADD4-81A3CC006649}" dt="2024-05-02T23:51:43.453" v="546" actId="20577"/>
        <pc:sldMkLst>
          <pc:docMk/>
          <pc:sldMk cId="0" sldId="270"/>
        </pc:sldMkLst>
        <pc:graphicFrameChg chg="mod modGraphic">
          <ac:chgData name="value connect" userId="876005770dd2047e" providerId="LiveId" clId="{4B64BB7E-F106-492C-ADD4-81A3CC006649}" dt="2024-05-02T23:51:43.453" v="546" actId="20577"/>
          <ac:graphicFrameMkLst>
            <pc:docMk/>
            <pc:sldMk cId="0" sldId="270"/>
            <ac:graphicFrameMk id="7" creationId="{00000000-0000-0000-0000-000000000000}"/>
          </ac:graphicFrameMkLst>
        </pc:graphicFrameChg>
      </pc:sldChg>
    </pc:docChg>
  </pc:docChgLst>
  <pc:docChgLst>
    <pc:chgData name="value connect" userId="876005770dd2047e" providerId="LiveId" clId="{69806171-6335-471C-9021-55AF6D27E6D9}"/>
    <pc:docChg chg="undo custSel addSld modSld">
      <pc:chgData name="value connect" userId="876005770dd2047e" providerId="LiveId" clId="{69806171-6335-471C-9021-55AF6D27E6D9}" dt="2024-05-02T11:03:58.354" v="476" actId="20577"/>
      <pc:docMkLst>
        <pc:docMk/>
      </pc:docMkLst>
      <pc:sldChg chg="addSp delSp modSp mod">
        <pc:chgData name="value connect" userId="876005770dd2047e" providerId="LiveId" clId="{69806171-6335-471C-9021-55AF6D27E6D9}" dt="2024-05-02T10:45:00.014" v="159" actId="20577"/>
        <pc:sldMkLst>
          <pc:docMk/>
          <pc:sldMk cId="0" sldId="262"/>
        </pc:sldMkLst>
        <pc:spChg chg="del mod topLvl">
          <ac:chgData name="value connect" userId="876005770dd2047e" providerId="LiveId" clId="{69806171-6335-471C-9021-55AF6D27E6D9}" dt="2024-05-02T10:35:36.779" v="58" actId="478"/>
          <ac:spMkLst>
            <pc:docMk/>
            <pc:sldMk cId="0" sldId="262"/>
            <ac:spMk id="6" creationId="{8BC5198A-7C2A-7D18-84D9-6C7EA0B9C72D}"/>
          </ac:spMkLst>
        </pc:spChg>
        <pc:spChg chg="mod">
          <ac:chgData name="value connect" userId="876005770dd2047e" providerId="LiveId" clId="{69806171-6335-471C-9021-55AF6D27E6D9}" dt="2024-05-02T10:39:49.399" v="77" actId="1076"/>
          <ac:spMkLst>
            <pc:docMk/>
            <pc:sldMk cId="0" sldId="262"/>
            <ac:spMk id="7" creationId="{00000000-0000-0000-0000-000000000000}"/>
          </ac:spMkLst>
        </pc:spChg>
        <pc:spChg chg="mod topLvl">
          <ac:chgData name="value connect" userId="876005770dd2047e" providerId="LiveId" clId="{69806171-6335-471C-9021-55AF6D27E6D9}" dt="2024-05-02T10:35:36.779" v="58" actId="478"/>
          <ac:spMkLst>
            <pc:docMk/>
            <pc:sldMk cId="0" sldId="262"/>
            <ac:spMk id="19" creationId="{9AF77CC9-B179-C282-CEBC-FA729A84FAC5}"/>
          </ac:spMkLst>
        </pc:spChg>
        <pc:spChg chg="mod">
          <ac:chgData name="value connect" userId="876005770dd2047e" providerId="LiveId" clId="{69806171-6335-471C-9021-55AF6D27E6D9}" dt="2024-05-02T10:45:00.014" v="159" actId="20577"/>
          <ac:spMkLst>
            <pc:docMk/>
            <pc:sldMk cId="0" sldId="262"/>
            <ac:spMk id="24" creationId="{00000000-0000-0000-0000-000000000000}"/>
          </ac:spMkLst>
        </pc:spChg>
        <pc:grpChg chg="add del mod">
          <ac:chgData name="value connect" userId="876005770dd2047e" providerId="LiveId" clId="{69806171-6335-471C-9021-55AF6D27E6D9}" dt="2024-05-02T10:35:36.779" v="58" actId="478"/>
          <ac:grpSpMkLst>
            <pc:docMk/>
            <pc:sldMk cId="0" sldId="262"/>
            <ac:grpSpMk id="5" creationId="{FD1240DD-7A1F-05D6-090A-56380601738C}"/>
          </ac:grpSpMkLst>
        </pc:grpChg>
      </pc:sldChg>
      <pc:sldChg chg="delSp mod">
        <pc:chgData name="value connect" userId="876005770dd2047e" providerId="LiveId" clId="{69806171-6335-471C-9021-55AF6D27E6D9}" dt="2024-05-02T10:22:30.017" v="0" actId="478"/>
        <pc:sldMkLst>
          <pc:docMk/>
          <pc:sldMk cId="0" sldId="263"/>
        </pc:sldMkLst>
        <pc:spChg chg="del">
          <ac:chgData name="value connect" userId="876005770dd2047e" providerId="LiveId" clId="{69806171-6335-471C-9021-55AF6D27E6D9}" dt="2024-05-02T10:22:30.017" v="0" actId="478"/>
          <ac:spMkLst>
            <pc:docMk/>
            <pc:sldMk cId="0" sldId="263"/>
            <ac:spMk id="8" creationId="{00000000-0000-0000-0000-000000000000}"/>
          </ac:spMkLst>
        </pc:spChg>
      </pc:sldChg>
      <pc:sldChg chg="modSp mod">
        <pc:chgData name="value connect" userId="876005770dd2047e" providerId="LiveId" clId="{69806171-6335-471C-9021-55AF6D27E6D9}" dt="2024-05-02T11:03:58.354" v="476" actId="20577"/>
        <pc:sldMkLst>
          <pc:docMk/>
          <pc:sldMk cId="0" sldId="264"/>
        </pc:sldMkLst>
        <pc:spChg chg="mod">
          <ac:chgData name="value connect" userId="876005770dd2047e" providerId="LiveId" clId="{69806171-6335-471C-9021-55AF6D27E6D9}" dt="2024-05-02T11:03:58.354" v="476" actId="20577"/>
          <ac:spMkLst>
            <pc:docMk/>
            <pc:sldMk cId="0" sldId="264"/>
            <ac:spMk id="9" creationId="{00000000-0000-0000-0000-000000000000}"/>
          </ac:spMkLst>
        </pc:spChg>
        <pc:grpChg chg="mod">
          <ac:chgData name="value connect" userId="876005770dd2047e" providerId="LiveId" clId="{69806171-6335-471C-9021-55AF6D27E6D9}" dt="2024-05-02T10:39:30.293" v="73" actId="1076"/>
          <ac:grpSpMkLst>
            <pc:docMk/>
            <pc:sldMk cId="0" sldId="264"/>
            <ac:grpSpMk id="5" creationId="{00000000-0000-0000-0000-000000000000}"/>
          </ac:grpSpMkLst>
        </pc:grpChg>
      </pc:sldChg>
      <pc:sldChg chg="modSp mod">
        <pc:chgData name="value connect" userId="876005770dd2047e" providerId="LiveId" clId="{69806171-6335-471C-9021-55AF6D27E6D9}" dt="2024-05-02T11:01:39.405" v="473" actId="20577"/>
        <pc:sldMkLst>
          <pc:docMk/>
          <pc:sldMk cId="0" sldId="268"/>
        </pc:sldMkLst>
        <pc:spChg chg="mod">
          <ac:chgData name="value connect" userId="876005770dd2047e" providerId="LiveId" clId="{69806171-6335-471C-9021-55AF6D27E6D9}" dt="2024-05-02T10:23:47.929" v="1" actId="207"/>
          <ac:spMkLst>
            <pc:docMk/>
            <pc:sldMk cId="0" sldId="268"/>
            <ac:spMk id="6" creationId="{00000000-0000-0000-0000-000000000000}"/>
          </ac:spMkLst>
        </pc:spChg>
        <pc:spChg chg="mod">
          <ac:chgData name="value connect" userId="876005770dd2047e" providerId="LiveId" clId="{69806171-6335-471C-9021-55AF6D27E6D9}" dt="2024-05-02T10:23:47.929" v="1" actId="207"/>
          <ac:spMkLst>
            <pc:docMk/>
            <pc:sldMk cId="0" sldId="268"/>
            <ac:spMk id="7" creationId="{00000000-0000-0000-0000-000000000000}"/>
          </ac:spMkLst>
        </pc:spChg>
        <pc:spChg chg="mod">
          <ac:chgData name="value connect" userId="876005770dd2047e" providerId="LiveId" clId="{69806171-6335-471C-9021-55AF6D27E6D9}" dt="2024-05-02T10:23:52.309" v="2" actId="207"/>
          <ac:spMkLst>
            <pc:docMk/>
            <pc:sldMk cId="0" sldId="268"/>
            <ac:spMk id="9" creationId="{00000000-0000-0000-0000-000000000000}"/>
          </ac:spMkLst>
        </pc:spChg>
        <pc:spChg chg="mod">
          <ac:chgData name="value connect" userId="876005770dd2047e" providerId="LiveId" clId="{69806171-6335-471C-9021-55AF6D27E6D9}" dt="2024-05-02T10:23:52.309" v="2" actId="207"/>
          <ac:spMkLst>
            <pc:docMk/>
            <pc:sldMk cId="0" sldId="268"/>
            <ac:spMk id="10" creationId="{00000000-0000-0000-0000-000000000000}"/>
          </ac:spMkLst>
        </pc:spChg>
        <pc:spChg chg="mod">
          <ac:chgData name="value connect" userId="876005770dd2047e" providerId="LiveId" clId="{69806171-6335-471C-9021-55AF6D27E6D9}" dt="2024-05-02T10:58:27.918" v="315" actId="1076"/>
          <ac:spMkLst>
            <pc:docMk/>
            <pc:sldMk cId="0" sldId="268"/>
            <ac:spMk id="14" creationId="{00000000-0000-0000-0000-000000000000}"/>
          </ac:spMkLst>
        </pc:spChg>
        <pc:spChg chg="mod">
          <ac:chgData name="value connect" userId="876005770dd2047e" providerId="LiveId" clId="{69806171-6335-471C-9021-55AF6D27E6D9}" dt="2024-05-02T10:57:55.994" v="314" actId="20577"/>
          <ac:spMkLst>
            <pc:docMk/>
            <pc:sldMk cId="0" sldId="268"/>
            <ac:spMk id="17" creationId="{00000000-0000-0000-0000-000000000000}"/>
          </ac:spMkLst>
        </pc:spChg>
        <pc:spChg chg="mod">
          <ac:chgData name="value connect" userId="876005770dd2047e" providerId="LiveId" clId="{69806171-6335-471C-9021-55AF6D27E6D9}" dt="2024-05-02T11:01:39.405" v="473" actId="20577"/>
          <ac:spMkLst>
            <pc:docMk/>
            <pc:sldMk cId="0" sldId="268"/>
            <ac:spMk id="18" creationId="{00000000-0000-0000-0000-000000000000}"/>
          </ac:spMkLst>
        </pc:spChg>
        <pc:spChg chg="mod">
          <ac:chgData name="value connect" userId="876005770dd2047e" providerId="LiveId" clId="{69806171-6335-471C-9021-55AF6D27E6D9}" dt="2024-05-02T10:34:35.317" v="55"/>
          <ac:spMkLst>
            <pc:docMk/>
            <pc:sldMk cId="0" sldId="268"/>
            <ac:spMk id="20" creationId="{7106BBD9-BB5E-F47A-4BEB-E874310E4BB1}"/>
          </ac:spMkLst>
        </pc:spChg>
        <pc:grpChg chg="mod">
          <ac:chgData name="value connect" userId="876005770dd2047e" providerId="LiveId" clId="{69806171-6335-471C-9021-55AF6D27E6D9}" dt="2024-05-02T10:23:47.929" v="1" actId="207"/>
          <ac:grpSpMkLst>
            <pc:docMk/>
            <pc:sldMk cId="0" sldId="268"/>
            <ac:grpSpMk id="5" creationId="{00000000-0000-0000-0000-000000000000}"/>
          </ac:grpSpMkLst>
        </pc:grpChg>
        <pc:grpChg chg="mod">
          <ac:chgData name="value connect" userId="876005770dd2047e" providerId="LiveId" clId="{69806171-6335-471C-9021-55AF6D27E6D9}" dt="2024-05-02T10:23:52.309" v="2" actId="207"/>
          <ac:grpSpMkLst>
            <pc:docMk/>
            <pc:sldMk cId="0" sldId="268"/>
            <ac:grpSpMk id="8" creationId="{00000000-0000-0000-0000-000000000000}"/>
          </ac:grpSpMkLst>
        </pc:grpChg>
      </pc:sldChg>
      <pc:sldChg chg="modSp mod">
        <pc:chgData name="value connect" userId="876005770dd2047e" providerId="LiveId" clId="{69806171-6335-471C-9021-55AF6D27E6D9}" dt="2024-05-02T10:32:05.704" v="53" actId="2711"/>
        <pc:sldMkLst>
          <pc:docMk/>
          <pc:sldMk cId="0" sldId="270"/>
        </pc:sldMkLst>
        <pc:graphicFrameChg chg="modGraphic">
          <ac:chgData name="value connect" userId="876005770dd2047e" providerId="LiveId" clId="{69806171-6335-471C-9021-55AF6D27E6D9}" dt="2024-05-02T10:32:05.704" v="53" actId="2711"/>
          <ac:graphicFrameMkLst>
            <pc:docMk/>
            <pc:sldMk cId="0" sldId="270"/>
            <ac:graphicFrameMk id="7" creationId="{00000000-0000-0000-0000-000000000000}"/>
          </ac:graphicFrameMkLst>
        </pc:graphicFrameChg>
      </pc:sldChg>
      <pc:sldChg chg="addSp delSp modSp add mod">
        <pc:chgData name="value connect" userId="876005770dd2047e" providerId="LiveId" clId="{69806171-6335-471C-9021-55AF6D27E6D9}" dt="2024-05-02T10:46:14.884" v="194" actId="20577"/>
        <pc:sldMkLst>
          <pc:docMk/>
          <pc:sldMk cId="1962632869" sldId="271"/>
        </pc:sldMkLst>
        <pc:spChg chg="del">
          <ac:chgData name="value connect" userId="876005770dd2047e" providerId="LiveId" clId="{69806171-6335-471C-9021-55AF6D27E6D9}" dt="2024-05-02T10:39:16.907" v="69" actId="21"/>
          <ac:spMkLst>
            <pc:docMk/>
            <pc:sldMk cId="1962632869" sldId="271"/>
            <ac:spMk id="3" creationId="{00000000-0000-0000-0000-000000000000}"/>
          </ac:spMkLst>
        </pc:spChg>
        <pc:spChg chg="add mod">
          <ac:chgData name="value connect" userId="876005770dd2047e" providerId="LiveId" clId="{69806171-6335-471C-9021-55AF6D27E6D9}" dt="2024-05-02T10:46:14.884" v="194" actId="20577"/>
          <ac:spMkLst>
            <pc:docMk/>
            <pc:sldMk cId="1962632869" sldId="271"/>
            <ac:spMk id="5" creationId="{2836D79C-F7FE-720F-C9EE-978CFF949872}"/>
          </ac:spMkLst>
        </pc:spChg>
        <pc:spChg chg="add del mod">
          <ac:chgData name="value connect" userId="876005770dd2047e" providerId="LiveId" clId="{69806171-6335-471C-9021-55AF6D27E6D9}" dt="2024-05-02T10:39:43.556" v="76" actId="478"/>
          <ac:spMkLst>
            <pc:docMk/>
            <pc:sldMk cId="1962632869" sldId="271"/>
            <ac:spMk id="6" creationId="{EF94E048-3964-0F3E-3349-77256BFBA500}"/>
          </ac:spMkLst>
        </pc:spChg>
        <pc:spChg chg="del mod">
          <ac:chgData name="value connect" userId="876005770dd2047e" providerId="LiveId" clId="{69806171-6335-471C-9021-55AF6D27E6D9}" dt="2024-05-02T10:38:40.859" v="62" actId="21"/>
          <ac:spMkLst>
            <pc:docMk/>
            <pc:sldMk cId="1962632869" sldId="271"/>
            <ac:spMk id="7" creationId="{00000000-0000-0000-0000-000000000000}"/>
          </ac:spMkLst>
        </pc:spChg>
        <pc:spChg chg="del topLvl">
          <ac:chgData name="value connect" userId="876005770dd2047e" providerId="LiveId" clId="{69806171-6335-471C-9021-55AF6D27E6D9}" dt="2024-05-02T10:39:04.621" v="65" actId="21"/>
          <ac:spMkLst>
            <pc:docMk/>
            <pc:sldMk cId="1962632869" sldId="271"/>
            <ac:spMk id="17" creationId="{00000000-0000-0000-0000-000000000000}"/>
          </ac:spMkLst>
        </pc:spChg>
        <pc:spChg chg="del topLvl">
          <ac:chgData name="value connect" userId="876005770dd2047e" providerId="LiveId" clId="{69806171-6335-471C-9021-55AF6D27E6D9}" dt="2024-05-02T10:39:02.054" v="64" actId="21"/>
          <ac:spMkLst>
            <pc:docMk/>
            <pc:sldMk cId="1962632869" sldId="271"/>
            <ac:spMk id="18" creationId="{00000000-0000-0000-0000-000000000000}"/>
          </ac:spMkLst>
        </pc:spChg>
        <pc:spChg chg="add del mod">
          <ac:chgData name="value connect" userId="876005770dd2047e" providerId="LiveId" clId="{69806171-6335-471C-9021-55AF6D27E6D9}" dt="2024-05-02T10:40:58.417" v="92" actId="21"/>
          <ac:spMkLst>
            <pc:docMk/>
            <pc:sldMk cId="1962632869" sldId="271"/>
            <ac:spMk id="20" creationId="{46469E6C-DBDB-11AB-78A8-14EA62A6B886}"/>
          </ac:spMkLst>
        </pc:spChg>
        <pc:spChg chg="del">
          <ac:chgData name="value connect" userId="876005770dd2047e" providerId="LiveId" clId="{69806171-6335-471C-9021-55AF6D27E6D9}" dt="2024-05-02T10:38:58.539" v="63" actId="21"/>
          <ac:spMkLst>
            <pc:docMk/>
            <pc:sldMk cId="1962632869" sldId="271"/>
            <ac:spMk id="21" creationId="{00000000-0000-0000-0000-000000000000}"/>
          </ac:spMkLst>
        </pc:spChg>
        <pc:spChg chg="add del mod">
          <ac:chgData name="value connect" userId="876005770dd2047e" providerId="LiveId" clId="{69806171-6335-471C-9021-55AF6D27E6D9}" dt="2024-05-02T10:41:15.766" v="95"/>
          <ac:spMkLst>
            <pc:docMk/>
            <pc:sldMk cId="1962632869" sldId="271"/>
            <ac:spMk id="22" creationId="{3117A8D5-0575-0668-4EB2-679CDA5C5AE8}"/>
          </ac:spMkLst>
        </pc:spChg>
        <pc:spChg chg="del">
          <ac:chgData name="value connect" userId="876005770dd2047e" providerId="LiveId" clId="{69806171-6335-471C-9021-55AF6D27E6D9}" dt="2024-05-02T10:39:14.190" v="68" actId="21"/>
          <ac:spMkLst>
            <pc:docMk/>
            <pc:sldMk cId="1962632869" sldId="271"/>
            <ac:spMk id="23" creationId="{00000000-0000-0000-0000-000000000000}"/>
          </ac:spMkLst>
        </pc:spChg>
        <pc:spChg chg="del">
          <ac:chgData name="value connect" userId="876005770dd2047e" providerId="LiveId" clId="{69806171-6335-471C-9021-55AF6D27E6D9}" dt="2024-05-02T10:39:19.984" v="70" actId="21"/>
          <ac:spMkLst>
            <pc:docMk/>
            <pc:sldMk cId="1962632869" sldId="271"/>
            <ac:spMk id="24" creationId="{00000000-0000-0000-0000-000000000000}"/>
          </ac:spMkLst>
        </pc:spChg>
        <pc:spChg chg="del">
          <ac:chgData name="value connect" userId="876005770dd2047e" providerId="LiveId" clId="{69806171-6335-471C-9021-55AF6D27E6D9}" dt="2024-05-02T10:39:23.633" v="71" actId="21"/>
          <ac:spMkLst>
            <pc:docMk/>
            <pc:sldMk cId="1962632869" sldId="271"/>
            <ac:spMk id="25" creationId="{00000000-0000-0000-0000-000000000000}"/>
          </ac:spMkLst>
        </pc:spChg>
        <pc:spChg chg="del">
          <ac:chgData name="value connect" userId="876005770dd2047e" providerId="LiveId" clId="{69806171-6335-471C-9021-55AF6D27E6D9}" dt="2024-05-02T10:39:27.682" v="72" actId="21"/>
          <ac:spMkLst>
            <pc:docMk/>
            <pc:sldMk cId="1962632869" sldId="271"/>
            <ac:spMk id="26" creationId="{00000000-0000-0000-0000-000000000000}"/>
          </ac:spMkLst>
        </pc:spChg>
        <pc:grpChg chg="del">
          <ac:chgData name="value connect" userId="876005770dd2047e" providerId="LiveId" clId="{69806171-6335-471C-9021-55AF6D27E6D9}" dt="2024-05-02T10:39:11.026" v="67" actId="21"/>
          <ac:grpSpMkLst>
            <pc:docMk/>
            <pc:sldMk cId="1962632869" sldId="271"/>
            <ac:grpSpMk id="10" creationId="{00000000-0000-0000-0000-000000000000}"/>
          </ac:grpSpMkLst>
        </pc:grpChg>
        <pc:grpChg chg="del">
          <ac:chgData name="value connect" userId="876005770dd2047e" providerId="LiveId" clId="{69806171-6335-471C-9021-55AF6D27E6D9}" dt="2024-05-02T10:39:08.446" v="66" actId="21"/>
          <ac:grpSpMkLst>
            <pc:docMk/>
            <pc:sldMk cId="1962632869" sldId="271"/>
            <ac:grpSpMk id="13" creationId="{00000000-0000-0000-0000-000000000000}"/>
          </ac:grpSpMkLst>
        </pc:grpChg>
        <pc:grpChg chg="del">
          <ac:chgData name="value connect" userId="876005770dd2047e" providerId="LiveId" clId="{69806171-6335-471C-9021-55AF6D27E6D9}" dt="2024-05-02T10:39:02.054" v="64" actId="21"/>
          <ac:grpSpMkLst>
            <pc:docMk/>
            <pc:sldMk cId="1962632869" sldId="271"/>
            <ac:grpSpMk id="16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60648-332A-4D5D-8A6E-87B79870D497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A3D0F-B9D7-4F0E-A1CC-746E777D2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540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5A3D0F-B9D7-4F0E-A1CC-746E777D23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86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w.go.kr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0.sv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2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683875">
            <a:off x="-4224436" y="4049713"/>
            <a:ext cx="9531714" cy="10417174"/>
          </a:xfrm>
          <a:custGeom>
            <a:avLst/>
            <a:gdLst/>
            <a:ahLst/>
            <a:cxnLst/>
            <a:rect l="l" t="t" r="r" b="b"/>
            <a:pathLst>
              <a:path w="9531714" h="10417174">
                <a:moveTo>
                  <a:pt x="0" y="0"/>
                </a:moveTo>
                <a:lnTo>
                  <a:pt x="9531714" y="0"/>
                </a:lnTo>
                <a:lnTo>
                  <a:pt x="9531714" y="10417174"/>
                </a:lnTo>
                <a:lnTo>
                  <a:pt x="0" y="10417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5757370">
            <a:off x="11687114" y="4285597"/>
            <a:ext cx="10123614" cy="11064060"/>
          </a:xfrm>
          <a:custGeom>
            <a:avLst/>
            <a:gdLst/>
            <a:ahLst/>
            <a:cxnLst/>
            <a:rect l="l" t="t" r="r" b="b"/>
            <a:pathLst>
              <a:path w="10123614" h="11064060">
                <a:moveTo>
                  <a:pt x="0" y="0"/>
                </a:moveTo>
                <a:lnTo>
                  <a:pt x="10123615" y="0"/>
                </a:lnTo>
                <a:lnTo>
                  <a:pt x="10123615" y="11064060"/>
                </a:lnTo>
                <a:lnTo>
                  <a:pt x="0" y="11064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4286050"/>
            <a:ext cx="6697411" cy="6077901"/>
          </a:xfrm>
          <a:custGeom>
            <a:avLst/>
            <a:gdLst/>
            <a:ahLst/>
            <a:cxnLst/>
            <a:rect l="l" t="t" r="r" b="b"/>
            <a:pathLst>
              <a:path w="6697411" h="6077901">
                <a:moveTo>
                  <a:pt x="0" y="0"/>
                </a:moveTo>
                <a:lnTo>
                  <a:pt x="6697411" y="0"/>
                </a:lnTo>
                <a:lnTo>
                  <a:pt x="6697411" y="6077900"/>
                </a:lnTo>
                <a:lnTo>
                  <a:pt x="0" y="607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202987" y="4927797"/>
            <a:ext cx="5056313" cy="5624474"/>
          </a:xfrm>
          <a:custGeom>
            <a:avLst/>
            <a:gdLst/>
            <a:ahLst/>
            <a:cxnLst/>
            <a:rect l="l" t="t" r="r" b="b"/>
            <a:pathLst>
              <a:path w="5056313" h="5624474">
                <a:moveTo>
                  <a:pt x="0" y="0"/>
                </a:moveTo>
                <a:lnTo>
                  <a:pt x="5056313" y="0"/>
                </a:lnTo>
                <a:lnTo>
                  <a:pt x="5056313" y="5624474"/>
                </a:lnTo>
                <a:lnTo>
                  <a:pt x="0" y="562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664" b="-56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57250" y="2024141"/>
            <a:ext cx="16573500" cy="1442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1"/>
              </a:lnSpc>
            </a:pPr>
            <a:r>
              <a:rPr lang="en-US" sz="10458">
                <a:solidFill>
                  <a:srgbClr val="002060"/>
                </a:solidFill>
                <a:latin typeface="TDTD평고딕"/>
                <a:ea typeface="TDTD평고딕"/>
              </a:rPr>
              <a:t>3차 Final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486058" y="444051"/>
            <a:ext cx="12706258" cy="96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D4242"/>
                </a:solidFill>
                <a:latin typeface="League Spartan"/>
              </a:rPr>
              <a:t>KG-KAIROS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" y="3724912"/>
            <a:ext cx="17382851" cy="785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200">
                <a:solidFill>
                  <a:srgbClr val="0D4242"/>
                </a:solidFill>
                <a:latin typeface="TDTD평고딕"/>
                <a:ea typeface="TDTD평고딕"/>
              </a:rPr>
              <a:t>A603 </a:t>
            </a:r>
            <a:r>
              <a:rPr lang="en-US" sz="3200" err="1">
                <a:solidFill>
                  <a:srgbClr val="0D4242"/>
                </a:solidFill>
                <a:latin typeface="TDTD평고딕"/>
                <a:ea typeface="TDTD평고딕"/>
              </a:rPr>
              <a:t>동재없는</a:t>
            </a:r>
            <a:r>
              <a:rPr lang="en-US" sz="3200">
                <a:solidFill>
                  <a:srgbClr val="0D4242"/>
                </a:solidFill>
                <a:latin typeface="TDTD평고딕"/>
                <a:ea typeface="TDTD평고딕"/>
              </a:rPr>
              <a:t> </a:t>
            </a:r>
            <a:r>
              <a:rPr lang="en-US" sz="3200" err="1">
                <a:solidFill>
                  <a:srgbClr val="0D4242"/>
                </a:solidFill>
                <a:latin typeface="TDTD평고딕"/>
                <a:ea typeface="TDTD평고딕"/>
              </a:rPr>
              <a:t>동재팀</a:t>
            </a:r>
            <a:r>
              <a:rPr lang="en-US" sz="3200">
                <a:solidFill>
                  <a:srgbClr val="0D4242"/>
                </a:solidFill>
                <a:latin typeface="TDTD평고딕"/>
                <a:ea typeface="TDTD평고딕"/>
              </a:rPr>
              <a:t> | </a:t>
            </a:r>
            <a:r>
              <a:rPr lang="en-US" sz="3200" err="1">
                <a:solidFill>
                  <a:srgbClr val="0D4242"/>
                </a:solidFill>
                <a:latin typeface="TDTD평고딕"/>
                <a:ea typeface="TDTD평고딕"/>
              </a:rPr>
              <a:t>임성훈</a:t>
            </a:r>
            <a:r>
              <a:rPr lang="en-US" sz="3200">
                <a:solidFill>
                  <a:srgbClr val="0D4242"/>
                </a:solidFill>
                <a:latin typeface="TDTD평고딕"/>
                <a:ea typeface="TDTD평고딕"/>
              </a:rPr>
              <a:t>(</a:t>
            </a:r>
            <a:r>
              <a:rPr lang="en-US" sz="3200" err="1">
                <a:solidFill>
                  <a:srgbClr val="0D4242"/>
                </a:solidFill>
                <a:latin typeface="TDTD평고딕"/>
                <a:ea typeface="TDTD평고딕"/>
              </a:rPr>
              <a:t>팀장</a:t>
            </a:r>
            <a:r>
              <a:rPr lang="en-US" sz="3200">
                <a:solidFill>
                  <a:srgbClr val="0D4242"/>
                </a:solidFill>
                <a:latin typeface="TDTD평고딕"/>
                <a:ea typeface="TDTD평고딕"/>
              </a:rPr>
              <a:t>), </a:t>
            </a:r>
            <a:r>
              <a:rPr lang="en-US" sz="3200" err="1">
                <a:solidFill>
                  <a:srgbClr val="0D4242"/>
                </a:solidFill>
                <a:latin typeface="TDTD평고딕"/>
                <a:ea typeface="TDTD평고딕"/>
              </a:rPr>
              <a:t>문지연</a:t>
            </a:r>
            <a:r>
              <a:rPr lang="en-US" sz="3200">
                <a:solidFill>
                  <a:srgbClr val="0D4242"/>
                </a:solidFill>
                <a:latin typeface="TDTD평고딕"/>
                <a:ea typeface="TDTD평고딕"/>
              </a:rPr>
              <a:t>, </a:t>
            </a:r>
            <a:r>
              <a:rPr lang="en-US" sz="3200" err="1">
                <a:solidFill>
                  <a:srgbClr val="0D4242"/>
                </a:solidFill>
                <a:latin typeface="TDTD평고딕"/>
                <a:ea typeface="TDTD평고딕"/>
              </a:rPr>
              <a:t>박서윤</a:t>
            </a:r>
            <a:r>
              <a:rPr lang="en-US" sz="3200">
                <a:solidFill>
                  <a:srgbClr val="0D4242"/>
                </a:solidFill>
                <a:latin typeface="TDTD평고딕"/>
                <a:ea typeface="TDTD평고딕"/>
              </a:rPr>
              <a:t>, </a:t>
            </a:r>
            <a:r>
              <a:rPr lang="en-US" sz="3200" err="1">
                <a:solidFill>
                  <a:srgbClr val="0D4242"/>
                </a:solidFill>
                <a:latin typeface="TDTD평고딕"/>
                <a:ea typeface="TDTD평고딕"/>
              </a:rPr>
              <a:t>최은지</a:t>
            </a:r>
            <a:endParaRPr lang="en-US" sz="3200">
              <a:solidFill>
                <a:srgbClr val="0D4242"/>
              </a:solidFill>
              <a:latin typeface="TDTD평고딕"/>
              <a:ea typeface="TDTD평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757370">
            <a:off x="10569754" y="2510718"/>
            <a:ext cx="12616711" cy="13788755"/>
          </a:xfrm>
          <a:custGeom>
            <a:avLst/>
            <a:gdLst/>
            <a:ahLst/>
            <a:cxnLst/>
            <a:rect l="l" t="t" r="r" b="b"/>
            <a:pathLst>
              <a:path w="12616711" h="13788755">
                <a:moveTo>
                  <a:pt x="0" y="0"/>
                </a:moveTo>
                <a:lnTo>
                  <a:pt x="12616711" y="0"/>
                </a:lnTo>
                <a:lnTo>
                  <a:pt x="12616711" y="13788755"/>
                </a:lnTo>
                <a:lnTo>
                  <a:pt x="0" y="1378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918643" y="3328238"/>
            <a:ext cx="7918933" cy="6958762"/>
          </a:xfrm>
          <a:custGeom>
            <a:avLst/>
            <a:gdLst/>
            <a:ahLst/>
            <a:cxnLst/>
            <a:rect l="l" t="t" r="r" b="b"/>
            <a:pathLst>
              <a:path w="7918933" h="6958762">
                <a:moveTo>
                  <a:pt x="0" y="0"/>
                </a:moveTo>
                <a:lnTo>
                  <a:pt x="7918933" y="0"/>
                </a:lnTo>
                <a:lnTo>
                  <a:pt x="7918933" y="6958762"/>
                </a:lnTo>
                <a:lnTo>
                  <a:pt x="0" y="6958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5267862" y="1163746"/>
            <a:ext cx="1991438" cy="1280210"/>
          </a:xfrm>
          <a:custGeom>
            <a:avLst/>
            <a:gdLst/>
            <a:ahLst/>
            <a:cxnLst/>
            <a:rect l="l" t="t" r="r" b="b"/>
            <a:pathLst>
              <a:path w="1991438" h="1280210">
                <a:moveTo>
                  <a:pt x="0" y="0"/>
                </a:moveTo>
                <a:lnTo>
                  <a:pt x="1991438" y="0"/>
                </a:lnTo>
                <a:lnTo>
                  <a:pt x="1991438" y="1280210"/>
                </a:lnTo>
                <a:lnTo>
                  <a:pt x="0" y="1280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99015" t="-47544" r="-206320" b="-9701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764497" y="7246537"/>
            <a:ext cx="2308292" cy="3611963"/>
          </a:xfrm>
          <a:custGeom>
            <a:avLst/>
            <a:gdLst/>
            <a:ahLst/>
            <a:cxnLst/>
            <a:rect l="l" t="t" r="r" b="b"/>
            <a:pathLst>
              <a:path w="2308292" h="3611963">
                <a:moveTo>
                  <a:pt x="0" y="0"/>
                </a:moveTo>
                <a:lnTo>
                  <a:pt x="2308292" y="0"/>
                </a:lnTo>
                <a:lnTo>
                  <a:pt x="2308292" y="3611963"/>
                </a:lnTo>
                <a:lnTo>
                  <a:pt x="0" y="3611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48745" b="-12597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66897" y="831031"/>
            <a:ext cx="12772903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9"/>
              </a:lnSpc>
            </a:pPr>
            <a:r>
              <a:rPr lang="en-US" sz="6999">
                <a:solidFill>
                  <a:srgbClr val="002060"/>
                </a:solidFill>
                <a:latin typeface="TDTD평고딕"/>
              </a:rPr>
              <a:t>LIST OF 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978" y="2522720"/>
            <a:ext cx="10901222" cy="992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>
              <a:lnSpc>
                <a:spcPts val="8400"/>
              </a:lnSpc>
            </a:pPr>
            <a:r>
              <a:rPr 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  </a:t>
            </a:r>
            <a:r>
              <a:rPr lang="ko-KR" alt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주제 선정배경 </a:t>
            </a:r>
            <a:r>
              <a:rPr lang="en-US" altLang="ko-KR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&amp; </a:t>
            </a:r>
            <a:r>
              <a:rPr lang="ko-KR" alt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기획의도</a:t>
            </a:r>
            <a:endParaRPr lang="en-US" sz="6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979" y="5466782"/>
            <a:ext cx="7624622" cy="992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3.  </a:t>
            </a:r>
            <a:r>
              <a:rPr lang="ko-KR" alt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활용기술 및 장비</a:t>
            </a:r>
            <a:endParaRPr lang="en-US" sz="6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4979" y="3942286"/>
            <a:ext cx="6634022" cy="992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 </a:t>
            </a:r>
            <a:r>
              <a:rPr lang="en-US" sz="600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r>
              <a:rPr 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내용</a:t>
            </a:r>
            <a:endParaRPr lang="en-US" sz="6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42423B05-86B8-518B-2446-93274F133894}"/>
              </a:ext>
            </a:extLst>
          </p:cNvPr>
          <p:cNvSpPr txBox="1"/>
          <p:nvPr/>
        </p:nvSpPr>
        <p:spPr>
          <a:xfrm>
            <a:off x="609601" y="7156168"/>
            <a:ext cx="5463152" cy="84201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647700" lvl="1">
              <a:lnSpc>
                <a:spcPts val="6420"/>
              </a:lnSpc>
            </a:pPr>
            <a:r>
              <a:rPr 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4.  </a:t>
            </a:r>
            <a:r>
              <a:rPr lang="ko-KR" alt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기대효과</a:t>
            </a:r>
            <a:endParaRPr lang="en-US" sz="6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231EB032-638F-EFD4-A723-752536BEC328}"/>
              </a:ext>
            </a:extLst>
          </p:cNvPr>
          <p:cNvSpPr txBox="1"/>
          <p:nvPr/>
        </p:nvSpPr>
        <p:spPr>
          <a:xfrm>
            <a:off x="609600" y="8769611"/>
            <a:ext cx="7480677" cy="842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>
              <a:lnSpc>
                <a:spcPts val="6420"/>
              </a:lnSpc>
            </a:pPr>
            <a:r>
              <a:rPr 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5.  </a:t>
            </a:r>
            <a:r>
              <a:rPr lang="ko-KR" altLang="en-US" sz="60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수행절차 및 활동</a:t>
            </a:r>
            <a:endParaRPr lang="en-US" sz="6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6200" y="643890"/>
            <a:ext cx="14401800" cy="842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95400" lvl="1" indent="-647700">
              <a:lnSpc>
                <a:spcPts val="6420"/>
              </a:lnSpc>
              <a:buAutoNum type="arabicPeriod"/>
            </a:pP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sz="6000" err="1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주제</a:t>
            </a: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sz="6000" err="1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선정배경</a:t>
            </a: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&amp; </a:t>
            </a:r>
            <a:r>
              <a:rPr lang="en-US" sz="6000" err="1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기획의도</a:t>
            </a:r>
            <a:endParaRPr lang="en-US" sz="600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7" name="Group 2"/>
          <p:cNvGrpSpPr/>
          <p:nvPr/>
        </p:nvGrpSpPr>
        <p:grpSpPr>
          <a:xfrm>
            <a:off x="762000" y="2770696"/>
            <a:ext cx="16764000" cy="6640004"/>
            <a:chOff x="191743" y="49386"/>
            <a:chExt cx="2666459" cy="1114645"/>
          </a:xfrm>
        </p:grpSpPr>
        <p:sp>
          <p:nvSpPr>
            <p:cNvPr id="28" name="Freeform 3"/>
            <p:cNvSpPr/>
            <p:nvPr/>
          </p:nvSpPr>
          <p:spPr>
            <a:xfrm>
              <a:off x="191743" y="49386"/>
              <a:ext cx="2666459" cy="1114645"/>
            </a:xfrm>
            <a:custGeom>
              <a:avLst/>
              <a:gdLst/>
              <a:ahLst/>
              <a:cxnLst/>
              <a:rect l="l" t="t" r="r" b="b"/>
              <a:pathLst>
                <a:path w="2858202" h="1114645">
                  <a:moveTo>
                    <a:pt x="9930" y="0"/>
                  </a:moveTo>
                  <a:lnTo>
                    <a:pt x="2848272" y="0"/>
                  </a:lnTo>
                  <a:cubicBezTo>
                    <a:pt x="2853756" y="0"/>
                    <a:pt x="2858202" y="4446"/>
                    <a:pt x="2858202" y="9930"/>
                  </a:cubicBezTo>
                  <a:lnTo>
                    <a:pt x="2858202" y="1104715"/>
                  </a:lnTo>
                  <a:cubicBezTo>
                    <a:pt x="2858202" y="1110199"/>
                    <a:pt x="2853756" y="1114645"/>
                    <a:pt x="2848272" y="1114645"/>
                  </a:cubicBezTo>
                  <a:lnTo>
                    <a:pt x="9930" y="1114645"/>
                  </a:lnTo>
                  <a:cubicBezTo>
                    <a:pt x="4446" y="1114645"/>
                    <a:pt x="0" y="1110199"/>
                    <a:pt x="0" y="1104715"/>
                  </a:cubicBezTo>
                  <a:lnTo>
                    <a:pt x="0" y="9930"/>
                  </a:lnTo>
                  <a:cubicBezTo>
                    <a:pt x="0" y="4446"/>
                    <a:pt x="4446" y="0"/>
                    <a:pt x="9930" y="0"/>
                  </a:cubicBezTo>
                  <a:close/>
                </a:path>
              </a:pathLst>
            </a:custGeom>
            <a:blipFill>
              <a:blip r:embed="rId2"/>
              <a:stretch>
                <a:fillRect l="-7190" t="-484" r="-1" b="-484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D8031EC-B468-4960-2A59-80C41190DD2B}"/>
              </a:ext>
            </a:extLst>
          </p:cNvPr>
          <p:cNvSpPr txBox="1"/>
          <p:nvPr/>
        </p:nvSpPr>
        <p:spPr>
          <a:xfrm>
            <a:off x="762000" y="9639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출처 </a:t>
            </a:r>
            <a:r>
              <a:rPr lang="en-US" altLang="ko-KR"/>
              <a:t>= </a:t>
            </a:r>
            <a:r>
              <a:rPr lang="ko-KR" altLang="en-US">
                <a:hlinkClick r:id="rId3"/>
              </a:rPr>
              <a:t>https://www.law.go.kr/</a:t>
            </a:r>
            <a:r>
              <a:rPr lang="ko-KR" altLang="en-US"/>
              <a:t> 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</a:rPr>
              <a:t>장애인복지법 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_ 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</a:rPr>
              <a:t>국가법령정보센터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</a:rPr>
              <a:t>법제처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5D13552-D5AD-A0C6-20F5-E25582C70831}"/>
              </a:ext>
            </a:extLst>
          </p:cNvPr>
          <p:cNvCxnSpPr/>
          <p:nvPr/>
        </p:nvCxnSpPr>
        <p:spPr>
          <a:xfrm>
            <a:off x="7391400" y="5219700"/>
            <a:ext cx="98298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9A33CB6-4A27-D5D9-9491-D74064219FB4}"/>
              </a:ext>
            </a:extLst>
          </p:cNvPr>
          <p:cNvCxnSpPr>
            <a:cxnSpLocks/>
          </p:cNvCxnSpPr>
          <p:nvPr/>
        </p:nvCxnSpPr>
        <p:spPr>
          <a:xfrm>
            <a:off x="1524000" y="5753100"/>
            <a:ext cx="62484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C1475FD-470C-3E2B-00EE-3FF039EEE1CB}"/>
              </a:ext>
            </a:extLst>
          </p:cNvPr>
          <p:cNvCxnSpPr>
            <a:cxnSpLocks/>
          </p:cNvCxnSpPr>
          <p:nvPr/>
        </p:nvCxnSpPr>
        <p:spPr>
          <a:xfrm>
            <a:off x="2857500" y="8420100"/>
            <a:ext cx="142113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">
            <a:extLst>
              <a:ext uri="{FF2B5EF4-FFF2-40B4-BE49-F238E27FC236}">
                <a16:creationId xmlns:a16="http://schemas.microsoft.com/office/drawing/2014/main" id="{DF5B9AB4-9C56-2F06-C616-D285CBED95C2}"/>
              </a:ext>
            </a:extLst>
          </p:cNvPr>
          <p:cNvSpPr txBox="1"/>
          <p:nvPr/>
        </p:nvSpPr>
        <p:spPr>
          <a:xfrm>
            <a:off x="1219200" y="1790700"/>
            <a:ext cx="15925800" cy="67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err="1">
                <a:solidFill>
                  <a:srgbClr val="FF0000"/>
                </a:solidFill>
                <a:highlight>
                  <a:srgbClr val="FFFF00"/>
                </a:highlight>
                <a:ea typeface="TDTD평고딕"/>
              </a:rPr>
              <a:t>시각장애인</a:t>
            </a:r>
            <a:r>
              <a:rPr lang="ko-KR" altLang="en-US" sz="3999">
                <a:solidFill>
                  <a:srgbClr val="FF0000"/>
                </a:solidFill>
                <a:highlight>
                  <a:srgbClr val="FFFF00"/>
                </a:highlight>
                <a:ea typeface="TDTD평고딕"/>
              </a:rPr>
              <a:t>들이 지하철을 좀 더 편리하게 이용할 수 있도록 돕기 위함</a:t>
            </a:r>
            <a:endParaRPr lang="en-US" sz="3999">
              <a:solidFill>
                <a:srgbClr val="FF0000"/>
              </a:solidFill>
              <a:highlight>
                <a:srgbClr val="FFFF00"/>
              </a:highlight>
              <a:ea typeface="TDTD평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0951D23B-181D-D418-7271-33C70F6D1E46}"/>
              </a:ext>
            </a:extLst>
          </p:cNvPr>
          <p:cNvSpPr txBox="1"/>
          <p:nvPr/>
        </p:nvSpPr>
        <p:spPr>
          <a:xfrm>
            <a:off x="76200" y="643890"/>
            <a:ext cx="14401800" cy="842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>
              <a:lnSpc>
                <a:spcPts val="6420"/>
              </a:lnSpc>
            </a:pP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en-US" sz="6000" err="1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내용 </a:t>
            </a:r>
            <a:r>
              <a:rPr lang="en-US" altLang="ko-KR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시나리오 </a:t>
            </a:r>
            <a:r>
              <a:rPr lang="en-US" altLang="ko-KR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</a:t>
            </a:r>
            <a:endParaRPr lang="en-US" sz="600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9AF77CC9-B179-C282-CEBC-FA729A84FAC5}"/>
              </a:ext>
            </a:extLst>
          </p:cNvPr>
          <p:cNvSpPr txBox="1"/>
          <p:nvPr/>
        </p:nvSpPr>
        <p:spPr>
          <a:xfrm>
            <a:off x="8595622" y="2939946"/>
            <a:ext cx="15551132" cy="836995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49"/>
              </a:lnSpc>
            </a:pPr>
            <a:endParaRPr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836D79C-F7FE-720F-C9EE-978CFF949872}"/>
              </a:ext>
            </a:extLst>
          </p:cNvPr>
          <p:cNvSpPr/>
          <p:nvPr/>
        </p:nvSpPr>
        <p:spPr>
          <a:xfrm>
            <a:off x="1327794" y="1915196"/>
            <a:ext cx="15551132" cy="7876504"/>
          </a:xfrm>
          <a:custGeom>
            <a:avLst/>
            <a:gdLst/>
            <a:ahLst/>
            <a:cxnLst/>
            <a:rect l="l" t="t" r="r" b="b"/>
            <a:pathLst>
              <a:path w="4095771" h="2114841">
                <a:moveTo>
                  <a:pt x="25390" y="0"/>
                </a:moveTo>
                <a:lnTo>
                  <a:pt x="4070382" y="0"/>
                </a:lnTo>
                <a:cubicBezTo>
                  <a:pt x="4077115" y="0"/>
                  <a:pt x="4083573" y="2675"/>
                  <a:pt x="4088335" y="7436"/>
                </a:cubicBezTo>
                <a:cubicBezTo>
                  <a:pt x="4093096" y="12198"/>
                  <a:pt x="4095771" y="18656"/>
                  <a:pt x="4095771" y="25390"/>
                </a:cubicBezTo>
                <a:lnTo>
                  <a:pt x="4095771" y="2089452"/>
                </a:lnTo>
                <a:cubicBezTo>
                  <a:pt x="4095771" y="2096186"/>
                  <a:pt x="4093096" y="2102644"/>
                  <a:pt x="4088335" y="2107405"/>
                </a:cubicBezTo>
                <a:cubicBezTo>
                  <a:pt x="4083573" y="2112166"/>
                  <a:pt x="4077115" y="2114841"/>
                  <a:pt x="4070382" y="2114841"/>
                </a:cubicBezTo>
                <a:lnTo>
                  <a:pt x="25390" y="2114841"/>
                </a:lnTo>
                <a:cubicBezTo>
                  <a:pt x="18656" y="2114841"/>
                  <a:pt x="12198" y="2112166"/>
                  <a:pt x="7436" y="2107405"/>
                </a:cubicBezTo>
                <a:cubicBezTo>
                  <a:pt x="2675" y="2102644"/>
                  <a:pt x="0" y="2096186"/>
                  <a:pt x="0" y="2089452"/>
                </a:cubicBezTo>
                <a:lnTo>
                  <a:pt x="0" y="25390"/>
                </a:lnTo>
                <a:cubicBezTo>
                  <a:pt x="0" y="18656"/>
                  <a:pt x="2675" y="12198"/>
                  <a:pt x="7436" y="7436"/>
                </a:cubicBezTo>
                <a:cubicBezTo>
                  <a:pt x="12198" y="2675"/>
                  <a:pt x="18656" y="0"/>
                  <a:pt x="25390" y="0"/>
                </a:cubicBezTo>
                <a:close/>
              </a:path>
            </a:pathLst>
          </a:custGeom>
          <a:solidFill>
            <a:srgbClr val="F5F0EA"/>
          </a:solid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r>
              <a:rPr lang="en-US" altLang="ko-KR" sz="2600">
                <a:latin typeface="League Spartan"/>
                <a:ea typeface="League Spartan"/>
              </a:rPr>
              <a:t> </a:t>
            </a:r>
          </a:p>
          <a:p>
            <a:r>
              <a:rPr lang="en-US" altLang="ko-KR" sz="2600">
                <a:latin typeface="League Spartan"/>
                <a:ea typeface="Arita Dotum Bold" panose="020B0600000101010101" charset="-127"/>
              </a:rPr>
              <a:t>    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1. AGV </a:t>
            </a:r>
            <a:r>
              <a:rPr lang="en-US" altLang="ko-KR" sz="3200" err="1">
                <a:latin typeface="Arita Dotum Bold" panose="020B0600000101010101" charset="-127"/>
                <a:ea typeface="Arita Dotum Bold" panose="020B0600000101010101" charset="-127"/>
              </a:rPr>
              <a:t>주차장에서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latin typeface="Arita Dotum Bold" panose="020B0600000101010101" charset="-127"/>
                <a:ea typeface="Arita Dotum Bold" panose="020B0600000101010101" charset="-127"/>
              </a:rPr>
              <a:t>대기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-&gt; </a:t>
            </a:r>
            <a:r>
              <a:rPr lang="en-US" altLang="ko-KR" sz="3200" err="1">
                <a:latin typeface="Arita Dotum Bold" panose="020B0600000101010101" charset="-127"/>
                <a:ea typeface="Arita Dotum Bold" panose="020B0600000101010101" charset="-127"/>
              </a:rPr>
              <a:t>사용사가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latin typeface="Arita Dotum Bold" panose="020B0600000101010101" charset="-127"/>
                <a:ea typeface="Arita Dotum Bold" panose="020B0600000101010101" charset="-127"/>
              </a:rPr>
              <a:t>앱을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latin typeface="Arita Dotum Bold" panose="020B0600000101010101" charset="-127"/>
                <a:ea typeface="Arita Dotum Bold" panose="020B0600000101010101" charset="-127"/>
              </a:rPr>
              <a:t>통해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 </a:t>
            </a:r>
            <a:r>
              <a:rPr lang="en-US" altLang="ko-KR" sz="3200" err="1">
                <a:latin typeface="Arita Dotum Bold" panose="020B0600000101010101" charset="-127"/>
                <a:ea typeface="Arita Dotum Bold" panose="020B0600000101010101" charset="-127"/>
              </a:rPr>
              <a:t>AGV호출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</a:p>
          <a:p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           -&gt; </a:t>
            </a:r>
            <a:r>
              <a:rPr lang="en-US" altLang="ko-KR" sz="3200" err="1">
                <a:latin typeface="Arita Dotum Bold" panose="020B0600000101010101" charset="-127"/>
                <a:ea typeface="Arita Dotum Bold" panose="020B0600000101010101" charset="-127"/>
              </a:rPr>
              <a:t>호출받은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latin typeface="Arita Dotum Bold" panose="020B0600000101010101" charset="-127"/>
                <a:ea typeface="Arita Dotum Bold" panose="020B0600000101010101" charset="-127"/>
              </a:rPr>
              <a:t>AGV는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latin typeface="Arita Dotum Bold" panose="020B0600000101010101" charset="-127"/>
                <a:ea typeface="Arita Dotum Bold" panose="020B0600000101010101" charset="-127"/>
              </a:rPr>
              <a:t>엘레베이터까지</a:t>
            </a:r>
            <a:r>
              <a:rPr lang="en-US" altLang="ko-KR" sz="3200"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이동</a:t>
            </a:r>
            <a:endParaRPr lang="en-US" altLang="ko-KR" sz="3200">
              <a:solidFill>
                <a:srgbClr val="0D4242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         (PLC,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플라스크를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통해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앱과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AGV간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통신이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필요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,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SLAM이용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)</a:t>
            </a:r>
          </a:p>
          <a:p>
            <a:endParaRPr lang="en-US" altLang="ko-KR" sz="3200">
              <a:solidFill>
                <a:srgbClr val="0D4242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r>
              <a:rPr lang="en-US" altLang="ko-KR" sz="32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  2.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AGV가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음성인식을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통해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사용자를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인식</a:t>
            </a:r>
            <a:endParaRPr lang="en-US" altLang="ko-KR" sz="320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r>
              <a:rPr lang="en-US" altLang="ko-KR" sz="32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      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딥러닝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-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시각장애인의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지팡이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인식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, STT/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TTS음성인식을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통해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해당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사용자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확정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)</a:t>
            </a:r>
          </a:p>
          <a:p>
            <a:endParaRPr lang="en-US" altLang="ko-KR" sz="2400">
              <a:solidFill>
                <a:srgbClr val="0D4242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r>
              <a:rPr lang="en-US" altLang="ko-KR" sz="32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  3.</a:t>
            </a:r>
            <a:r>
              <a:rPr lang="ko-KR" altLang="en-US" sz="32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엘레베이터까지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안내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후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탑승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및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버튼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누름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안내</a:t>
            </a:r>
            <a:endParaRPr lang="en-US" altLang="ko-KR" sz="320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      </a:t>
            </a:r>
            <a:r>
              <a:rPr lang="en-US" altLang="ko-KR" sz="24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(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SLAM(ROS),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리눅스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, RVIZ, ROBOT ARM)</a:t>
            </a:r>
          </a:p>
          <a:p>
            <a:endParaRPr lang="en-US" altLang="ko-KR" sz="3200">
              <a:solidFill>
                <a:srgbClr val="0D4242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r>
              <a:rPr lang="en-US" altLang="ko-KR" sz="32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  4.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로봇암이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사용자를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데리고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승강장으로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이동</a:t>
            </a:r>
            <a:endParaRPr lang="en-US" altLang="ko-KR" sz="320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r>
              <a:rPr lang="en-US" altLang="ko-KR" sz="24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        (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SLAM, ROS)</a:t>
            </a:r>
          </a:p>
          <a:p>
            <a:endParaRPr lang="en-US" altLang="ko-KR" sz="3200">
              <a:solidFill>
                <a:srgbClr val="0D4242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r>
              <a:rPr lang="en-US" altLang="ko-KR" sz="32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  5.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AGV는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사용자를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데리고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도착지에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있을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로봇한테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신호를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보낸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후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주차장으로</a:t>
            </a:r>
            <a:r>
              <a:rPr lang="en-US" altLang="ko-KR" sz="32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3200" err="1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복귀</a:t>
            </a:r>
            <a:endParaRPr lang="en-US" altLang="ko-KR" sz="3200">
              <a:solidFill>
                <a:srgbClr val="000000"/>
              </a:solidFill>
              <a:latin typeface="Arita Dotum Bold" panose="020B0600000101010101" charset="-127"/>
              <a:ea typeface="Arita Dotum Bold" panose="020B0600000101010101" charset="-127"/>
            </a:endParaRPr>
          </a:p>
          <a:p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        (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AGV간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 </a:t>
            </a:r>
            <a:r>
              <a:rPr lang="en-US" altLang="ko-KR" sz="2400" err="1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통신</a:t>
            </a:r>
            <a:r>
              <a:rPr lang="en-US" altLang="ko-KR" sz="2400">
                <a:solidFill>
                  <a:srgbClr val="0D4242"/>
                </a:solidFill>
                <a:latin typeface="Arita Dotum Bold" panose="020B0600000101010101" charset="-127"/>
                <a:ea typeface="Arita Dotum Bold" panose="020B0600000101010101" charset="-127"/>
              </a:rPr>
              <a:t>)</a:t>
            </a:r>
            <a:endParaRPr lang="en-US" altLang="ko-KR" sz="2800">
              <a:solidFill>
                <a:srgbClr val="000000"/>
              </a:solidFill>
              <a:ea typeface="League Spartan"/>
            </a:endParaRPr>
          </a:p>
          <a:p>
            <a:endParaRPr lang="en-US" altLang="ko-KR" sz="2800">
              <a:solidFill>
                <a:srgbClr val="0D4242"/>
              </a:solidFill>
              <a:latin typeface="Kollektif"/>
              <a:ea typeface="Kollektif"/>
            </a:endParaRPr>
          </a:p>
          <a:p>
            <a:endParaRPr lang="en-US" altLang="ko-KR" sz="2800">
              <a:solidFill>
                <a:srgbClr val="000000"/>
              </a:solidFill>
              <a:ea typeface="League Spartan"/>
            </a:endParaRPr>
          </a:p>
          <a:p>
            <a:endParaRPr lang="en-US" altLang="ko-KR" sz="2800">
              <a:solidFill>
                <a:srgbClr val="000000"/>
              </a:solidFill>
              <a:ea typeface="League Spartan"/>
            </a:endParaRPr>
          </a:p>
          <a:p>
            <a:endParaRPr lang="en-US" altLang="ko-KR" sz="2600">
              <a:solidFill>
                <a:srgbClr val="0D4242"/>
              </a:solidFill>
              <a:latin typeface="League Spartan"/>
              <a:ea typeface="League Spartan"/>
            </a:endParaRPr>
          </a:p>
        </p:txBody>
      </p:sp>
      <p:sp>
        <p:nvSpPr>
          <p:cNvPr id="8" name="Freeform 8"/>
          <p:cNvSpPr/>
          <p:nvPr/>
        </p:nvSpPr>
        <p:spPr>
          <a:xfrm rot="7609669">
            <a:off x="16410460" y="-1052044"/>
            <a:ext cx="10721228" cy="11717189"/>
          </a:xfrm>
          <a:custGeom>
            <a:avLst/>
            <a:gdLst/>
            <a:ahLst/>
            <a:cxnLst/>
            <a:rect l="l" t="t" r="r" b="b"/>
            <a:pathLst>
              <a:path w="10721228" h="11717189">
                <a:moveTo>
                  <a:pt x="0" y="0"/>
                </a:moveTo>
                <a:lnTo>
                  <a:pt x="10721227" y="0"/>
                </a:lnTo>
                <a:lnTo>
                  <a:pt x="10721227" y="11717188"/>
                </a:lnTo>
                <a:lnTo>
                  <a:pt x="0" y="11717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5011400" y="-532178"/>
            <a:ext cx="5134491" cy="5142986"/>
          </a:xfrm>
          <a:custGeom>
            <a:avLst/>
            <a:gdLst/>
            <a:ahLst/>
            <a:cxnLst/>
            <a:rect l="l" t="t" r="r" b="b"/>
            <a:pathLst>
              <a:path w="5134491" h="5142986">
                <a:moveTo>
                  <a:pt x="0" y="0"/>
                </a:moveTo>
                <a:lnTo>
                  <a:pt x="5134491" y="0"/>
                </a:lnTo>
                <a:lnTo>
                  <a:pt x="5134491" y="5142986"/>
                </a:lnTo>
                <a:lnTo>
                  <a:pt x="0" y="5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4517" t="-2623" b="-1497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Freeform 2"/>
          <p:cNvSpPr/>
          <p:nvPr/>
        </p:nvSpPr>
        <p:spPr>
          <a:xfrm rot="7377209">
            <a:off x="11615354" y="5774588"/>
            <a:ext cx="10721228" cy="11717189"/>
          </a:xfrm>
          <a:custGeom>
            <a:avLst/>
            <a:gdLst/>
            <a:ahLst/>
            <a:cxnLst/>
            <a:rect l="l" t="t" r="r" b="b"/>
            <a:pathLst>
              <a:path w="10721228" h="11717189">
                <a:moveTo>
                  <a:pt x="0" y="0"/>
                </a:moveTo>
                <a:lnTo>
                  <a:pt x="10721228" y="0"/>
                </a:lnTo>
                <a:lnTo>
                  <a:pt x="10721228" y="11717188"/>
                </a:lnTo>
                <a:lnTo>
                  <a:pt x="0" y="11717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3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319130" y="1863089"/>
            <a:ext cx="15544800" cy="7852411"/>
            <a:chOff x="0" y="-28575"/>
            <a:chExt cx="4095771" cy="21434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95771" cy="2114841"/>
            </a:xfrm>
            <a:custGeom>
              <a:avLst/>
              <a:gdLst/>
              <a:ahLst/>
              <a:cxnLst/>
              <a:rect l="l" t="t" r="r" b="b"/>
              <a:pathLst>
                <a:path w="4095771" h="2114841">
                  <a:moveTo>
                    <a:pt x="25390" y="0"/>
                  </a:moveTo>
                  <a:lnTo>
                    <a:pt x="4070382" y="0"/>
                  </a:lnTo>
                  <a:cubicBezTo>
                    <a:pt x="4077115" y="0"/>
                    <a:pt x="4083573" y="2675"/>
                    <a:pt x="4088335" y="7436"/>
                  </a:cubicBezTo>
                  <a:cubicBezTo>
                    <a:pt x="4093096" y="12198"/>
                    <a:pt x="4095771" y="18656"/>
                    <a:pt x="4095771" y="25390"/>
                  </a:cubicBezTo>
                  <a:lnTo>
                    <a:pt x="4095771" y="2089452"/>
                  </a:lnTo>
                  <a:cubicBezTo>
                    <a:pt x="4095771" y="2096186"/>
                    <a:pt x="4093096" y="2102644"/>
                    <a:pt x="4088335" y="2107405"/>
                  </a:cubicBezTo>
                  <a:cubicBezTo>
                    <a:pt x="4083573" y="2112166"/>
                    <a:pt x="4077115" y="2114841"/>
                    <a:pt x="4070382" y="2114841"/>
                  </a:cubicBezTo>
                  <a:lnTo>
                    <a:pt x="25390" y="2114841"/>
                  </a:lnTo>
                  <a:cubicBezTo>
                    <a:pt x="18656" y="2114841"/>
                    <a:pt x="12198" y="2112166"/>
                    <a:pt x="7436" y="2107405"/>
                  </a:cubicBezTo>
                  <a:cubicBezTo>
                    <a:pt x="2675" y="2102644"/>
                    <a:pt x="0" y="2096186"/>
                    <a:pt x="0" y="2089452"/>
                  </a:cubicBezTo>
                  <a:lnTo>
                    <a:pt x="0" y="25390"/>
                  </a:lnTo>
                  <a:cubicBezTo>
                    <a:pt x="0" y="18656"/>
                    <a:pt x="2675" y="12198"/>
                    <a:pt x="7436" y="7436"/>
                  </a:cubicBezTo>
                  <a:cubicBezTo>
                    <a:pt x="12198" y="2675"/>
                    <a:pt x="18656" y="0"/>
                    <a:pt x="25390" y="0"/>
                  </a:cubicBezTo>
                  <a:close/>
                </a:path>
              </a:pathLst>
            </a:custGeom>
            <a:solidFill>
              <a:srgbClr val="F5F0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095771" cy="2143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20329" y="2171700"/>
            <a:ext cx="14129201" cy="7286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altLang="ko-KR" sz="3999" b="1">
                <a:solidFill>
                  <a:srgbClr val="000000"/>
                </a:solidFill>
                <a:latin typeface="Arita Dotum Bold"/>
                <a:ea typeface="Arita Dotum Bold"/>
              </a:rPr>
              <a:t> *</a:t>
            </a:r>
            <a:r>
              <a:rPr lang="ko-KR" altLang="en-US" sz="3999" b="1">
                <a:solidFill>
                  <a:srgbClr val="000000"/>
                </a:solidFill>
                <a:latin typeface="Arita Dotum Bold"/>
                <a:ea typeface="Arita Dotum Bold"/>
              </a:rPr>
              <a:t>배터리 충전</a:t>
            </a:r>
            <a:r>
              <a:rPr lang="en-US" altLang="ko-KR" sz="3999" b="1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ko-KR" altLang="en-US" sz="3999" b="1">
                <a:solidFill>
                  <a:srgbClr val="000000"/>
                </a:solidFill>
                <a:latin typeface="Arita Dotum Bold"/>
                <a:ea typeface="Arita Dotum Bold"/>
              </a:rPr>
              <a:t>공간활용 극대화</a:t>
            </a:r>
            <a:endParaRPr lang="en-US" sz="3999" b="1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 algn="ctr">
              <a:lnSpc>
                <a:spcPts val="5199"/>
              </a:lnSpc>
            </a:pPr>
            <a:endParaRPr lang="en-US" sz="36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>
              <a:lnSpc>
                <a:spcPts val="5199"/>
              </a:lnSpc>
            </a:pP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1. 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호출 받은 </a:t>
            </a: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AGV 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는 주차장에서 이용자로 출발</a:t>
            </a:r>
            <a:endParaRPr lang="en-US" sz="36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>
              <a:lnSpc>
                <a:spcPts val="5199"/>
              </a:lnSpc>
            </a:pPr>
            <a:endParaRPr lang="en-US" sz="36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>
              <a:lnSpc>
                <a:spcPts val="5199"/>
              </a:lnSpc>
            </a:pP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2. </a:t>
            </a:r>
            <a:r>
              <a:rPr lang="en-US" sz="3600" err="1">
                <a:solidFill>
                  <a:srgbClr val="000000"/>
                </a:solidFill>
                <a:latin typeface="Arita Dotum Bold"/>
                <a:ea typeface="Arita Dotum Bold"/>
              </a:rPr>
              <a:t>PLC로</a:t>
            </a: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 2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개의 </a:t>
            </a: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DC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모터 정</a:t>
            </a:r>
            <a:r>
              <a:rPr lang="en-US" altLang="ko-KR" sz="3600">
                <a:solidFill>
                  <a:srgbClr val="000000"/>
                </a:solidFill>
                <a:latin typeface="Arita Dotum Bold"/>
                <a:ea typeface="Arita Dotum Bold"/>
              </a:rPr>
              <a:t>/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역</a:t>
            </a: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 운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전 </a:t>
            </a:r>
            <a:r>
              <a:rPr lang="en-US" altLang="ko-KR" sz="3600">
                <a:solidFill>
                  <a:srgbClr val="000000"/>
                </a:solidFill>
                <a:latin typeface="Arita Dotum Bold"/>
                <a:ea typeface="Arita Dotum Bold"/>
              </a:rPr>
              <a:t>– 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해당위치로 차량 주차</a:t>
            </a:r>
            <a:endParaRPr lang="en-US" sz="36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>
              <a:lnSpc>
                <a:spcPts val="5199"/>
              </a:lnSpc>
            </a:pPr>
            <a:endParaRPr lang="en-US" sz="36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>
              <a:lnSpc>
                <a:spcPts val="5199"/>
              </a:lnSpc>
            </a:pP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3. 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임무를 </a:t>
            </a:r>
            <a:r>
              <a:rPr lang="ko-KR" altLang="en-US" sz="3600">
                <a:solidFill>
                  <a:srgbClr val="000000"/>
                </a:solidFill>
                <a:latin typeface="Arita Dotum Bold" panose="020B0600000101010101" charset="-127"/>
                <a:ea typeface="Arita Dotum Bold" panose="020B0600000101010101" charset="-127"/>
              </a:rPr>
              <a:t>마친</a:t>
            </a: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600" err="1">
                <a:solidFill>
                  <a:srgbClr val="000000"/>
                </a:solidFill>
                <a:latin typeface="Arita Dotum Bold"/>
                <a:ea typeface="Arita Dotum Bold"/>
              </a:rPr>
              <a:t>AGV는</a:t>
            </a: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주차장으로 복귀</a:t>
            </a:r>
            <a:endParaRPr lang="en-US" sz="36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>
              <a:lnSpc>
                <a:spcPts val="5199"/>
              </a:lnSpc>
            </a:pPr>
            <a:endParaRPr lang="en-US" sz="3600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>
              <a:lnSpc>
                <a:spcPts val="5199"/>
              </a:lnSpc>
            </a:pP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4. </a:t>
            </a:r>
            <a:r>
              <a:rPr lang="en-US" sz="3600" err="1">
                <a:solidFill>
                  <a:srgbClr val="000000"/>
                </a:solidFill>
                <a:latin typeface="Arita Dotum Bold"/>
                <a:ea typeface="Arita Dotum Bold"/>
              </a:rPr>
              <a:t>주차</a:t>
            </a:r>
            <a:r>
              <a:rPr lang="ko-KR" altLang="en-US" sz="3600">
                <a:solidFill>
                  <a:srgbClr val="000000"/>
                </a:solidFill>
                <a:latin typeface="Arita Dotum Bold"/>
                <a:ea typeface="Arita Dotum Bold"/>
              </a:rPr>
              <a:t>시</a:t>
            </a: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600" err="1">
                <a:solidFill>
                  <a:srgbClr val="000000"/>
                </a:solidFill>
                <a:latin typeface="Arita Dotum Bold"/>
                <a:ea typeface="Arita Dotum Bold"/>
              </a:rPr>
              <a:t>램프</a:t>
            </a:r>
            <a:r>
              <a:rPr lang="en-US" sz="3600">
                <a:solidFill>
                  <a:srgbClr val="000000"/>
                </a:solidFill>
                <a:latin typeface="Arita Dotum Bold"/>
                <a:ea typeface="Arita Dotum Bold"/>
              </a:rPr>
              <a:t> ON/OFF</a:t>
            </a:r>
          </a:p>
          <a:p>
            <a:pPr>
              <a:lnSpc>
                <a:spcPts val="5199"/>
              </a:lnSpc>
            </a:pPr>
            <a:endParaRPr lang="en-US" sz="3999">
              <a:solidFill>
                <a:srgbClr val="000000"/>
              </a:solidFill>
              <a:latin typeface="Arita Dotum Bold"/>
              <a:ea typeface="Arita Dotum Bold"/>
            </a:endParaRPr>
          </a:p>
          <a:p>
            <a:pPr>
              <a:lnSpc>
                <a:spcPts val="5199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Arita Dotum Bold"/>
                <a:ea typeface="Arita Dotum Bold"/>
              </a:rPr>
              <a:t> *</a:t>
            </a:r>
            <a:r>
              <a:rPr lang="en-US" sz="3200" err="1">
                <a:solidFill>
                  <a:srgbClr val="000000"/>
                </a:solidFill>
                <a:latin typeface="Arita Dotum Bold"/>
                <a:ea typeface="Arita Dotum Bold"/>
              </a:rPr>
              <a:t>HMI로</a:t>
            </a:r>
            <a:r>
              <a:rPr lang="en-US" sz="320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Arita Dotum Bold"/>
                <a:ea typeface="Arita Dotum Bold"/>
              </a:rPr>
              <a:t>수동조작가능</a:t>
            </a:r>
            <a:r>
              <a:rPr lang="en-US" sz="3200">
                <a:solidFill>
                  <a:srgbClr val="000000"/>
                </a:solidFill>
                <a:latin typeface="Arita Dotum Bold"/>
                <a:ea typeface="Arita Dotum Bold"/>
              </a:rPr>
              <a:t> -&gt; 입/</a:t>
            </a:r>
            <a:r>
              <a:rPr lang="en-US" sz="3200" err="1">
                <a:solidFill>
                  <a:srgbClr val="000000"/>
                </a:solidFill>
                <a:latin typeface="Arita Dotum Bold"/>
                <a:ea typeface="Arita Dotum Bold"/>
              </a:rPr>
              <a:t>출고</a:t>
            </a:r>
            <a:r>
              <a:rPr lang="en-US" sz="3200">
                <a:solidFill>
                  <a:srgbClr val="000000"/>
                </a:solidFill>
                <a:latin typeface="Arita Dotum Bold"/>
                <a:ea typeface="Arita Dotum Bold"/>
              </a:rPr>
              <a:t>, </a:t>
            </a:r>
            <a:r>
              <a:rPr lang="en-US" sz="3200" err="1">
                <a:solidFill>
                  <a:srgbClr val="000000"/>
                </a:solidFill>
                <a:latin typeface="Arita Dotum Bold"/>
                <a:ea typeface="Arita Dotum Bold"/>
              </a:rPr>
              <a:t>문제</a:t>
            </a:r>
            <a:r>
              <a:rPr lang="en-US" sz="320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Arita Dotum Bold"/>
                <a:ea typeface="Arita Dotum Bold"/>
              </a:rPr>
              <a:t>있는</a:t>
            </a:r>
            <a:r>
              <a:rPr lang="en-US" sz="320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Arita Dotum Bold"/>
                <a:ea typeface="Arita Dotum Bold"/>
              </a:rPr>
              <a:t>로봇</a:t>
            </a:r>
            <a:r>
              <a:rPr lang="en-US" sz="320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Arita Dotum Bold"/>
                <a:ea typeface="Arita Dotum Bold"/>
              </a:rPr>
              <a:t>점검</a:t>
            </a:r>
            <a:r>
              <a:rPr lang="en-US" sz="3200">
                <a:solidFill>
                  <a:srgbClr val="000000"/>
                </a:solidFill>
                <a:latin typeface="Arita Dotum Bold"/>
                <a:ea typeface="Arita Dotum Bold"/>
              </a:rPr>
              <a:t> 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B035CC97-B885-DD99-FBE7-6884EEA812FF}"/>
              </a:ext>
            </a:extLst>
          </p:cNvPr>
          <p:cNvSpPr txBox="1"/>
          <p:nvPr/>
        </p:nvSpPr>
        <p:spPr>
          <a:xfrm>
            <a:off x="76200" y="643890"/>
            <a:ext cx="14401800" cy="842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>
              <a:lnSpc>
                <a:spcPts val="6420"/>
              </a:lnSpc>
            </a:pP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en-US" sz="6000" err="1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</a:t>
            </a: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내용 </a:t>
            </a:r>
            <a:r>
              <a:rPr lang="en-US" altLang="ko-KR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시나리오 </a:t>
            </a:r>
            <a:r>
              <a:rPr lang="en-US" altLang="ko-KR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2)</a:t>
            </a:r>
            <a:endParaRPr lang="en-US" sz="600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" name="Freeform 3"/>
          <p:cNvSpPr/>
          <p:nvPr/>
        </p:nvSpPr>
        <p:spPr>
          <a:xfrm rot="7609669">
            <a:off x="15688966" y="-1203761"/>
            <a:ext cx="10721228" cy="11717189"/>
          </a:xfrm>
          <a:custGeom>
            <a:avLst/>
            <a:gdLst/>
            <a:ahLst/>
            <a:cxnLst/>
            <a:rect l="l" t="t" r="r" b="b"/>
            <a:pathLst>
              <a:path w="10721228" h="11717189">
                <a:moveTo>
                  <a:pt x="0" y="0"/>
                </a:moveTo>
                <a:lnTo>
                  <a:pt x="10721227" y="0"/>
                </a:lnTo>
                <a:lnTo>
                  <a:pt x="10721227" y="11717188"/>
                </a:lnTo>
                <a:lnTo>
                  <a:pt x="0" y="1171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296509" y="-488153"/>
            <a:ext cx="5134491" cy="5142986"/>
          </a:xfrm>
          <a:custGeom>
            <a:avLst/>
            <a:gdLst/>
            <a:ahLst/>
            <a:cxnLst/>
            <a:rect l="l" t="t" r="r" b="b"/>
            <a:pathLst>
              <a:path w="5134491" h="5142986">
                <a:moveTo>
                  <a:pt x="0" y="0"/>
                </a:moveTo>
                <a:lnTo>
                  <a:pt x="5134490" y="0"/>
                </a:lnTo>
                <a:lnTo>
                  <a:pt x="5134490" y="5142986"/>
                </a:lnTo>
                <a:lnTo>
                  <a:pt x="0" y="5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4517" t="-2623" b="-1497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Freeform 2"/>
          <p:cNvSpPr/>
          <p:nvPr/>
        </p:nvSpPr>
        <p:spPr>
          <a:xfrm rot="7377209">
            <a:off x="11615354" y="5714628"/>
            <a:ext cx="10721228" cy="11717189"/>
          </a:xfrm>
          <a:custGeom>
            <a:avLst/>
            <a:gdLst/>
            <a:ahLst/>
            <a:cxnLst/>
            <a:rect l="l" t="t" r="r" b="b"/>
            <a:pathLst>
              <a:path w="10721228" h="11717189">
                <a:moveTo>
                  <a:pt x="0" y="0"/>
                </a:moveTo>
                <a:lnTo>
                  <a:pt x="10721228" y="0"/>
                </a:lnTo>
                <a:lnTo>
                  <a:pt x="10721228" y="11717188"/>
                </a:lnTo>
                <a:lnTo>
                  <a:pt x="0" y="117171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27142">
            <a:off x="16183090" y="-1285589"/>
            <a:ext cx="2591835" cy="4414364"/>
          </a:xfrm>
          <a:custGeom>
            <a:avLst/>
            <a:gdLst/>
            <a:ahLst/>
            <a:cxnLst/>
            <a:rect l="l" t="t" r="r" b="b"/>
            <a:pathLst>
              <a:path w="2591835" h="4414364">
                <a:moveTo>
                  <a:pt x="0" y="0"/>
                </a:moveTo>
                <a:lnTo>
                  <a:pt x="2591836" y="0"/>
                </a:lnTo>
                <a:lnTo>
                  <a:pt x="2591836" y="4414364"/>
                </a:lnTo>
                <a:lnTo>
                  <a:pt x="0" y="4414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3908" r="-313653" b="-815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404481">
            <a:off x="16311843" y="273508"/>
            <a:ext cx="1894915" cy="1218160"/>
          </a:xfrm>
          <a:custGeom>
            <a:avLst/>
            <a:gdLst/>
            <a:ahLst/>
            <a:cxnLst/>
            <a:rect l="l" t="t" r="r" b="b"/>
            <a:pathLst>
              <a:path w="1894915" h="1218160">
                <a:moveTo>
                  <a:pt x="0" y="0"/>
                </a:moveTo>
                <a:lnTo>
                  <a:pt x="1894914" y="0"/>
                </a:lnTo>
                <a:lnTo>
                  <a:pt x="1894914" y="1218160"/>
                </a:lnTo>
                <a:lnTo>
                  <a:pt x="0" y="1218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9015" t="-47544" r="-206320" b="-9701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8255500">
            <a:off x="-482333" y="7380711"/>
            <a:ext cx="2591835" cy="4414364"/>
          </a:xfrm>
          <a:custGeom>
            <a:avLst/>
            <a:gdLst/>
            <a:ahLst/>
            <a:cxnLst/>
            <a:rect l="l" t="t" r="r" b="b"/>
            <a:pathLst>
              <a:path w="2591835" h="4414364">
                <a:moveTo>
                  <a:pt x="0" y="0"/>
                </a:moveTo>
                <a:lnTo>
                  <a:pt x="2591836" y="0"/>
                </a:lnTo>
                <a:lnTo>
                  <a:pt x="2591836" y="4414364"/>
                </a:lnTo>
                <a:lnTo>
                  <a:pt x="0" y="4414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3908" r="-313653" b="-815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1186717">
            <a:off x="596096" y="8252634"/>
            <a:ext cx="1894915" cy="1218160"/>
          </a:xfrm>
          <a:custGeom>
            <a:avLst/>
            <a:gdLst/>
            <a:ahLst/>
            <a:cxnLst/>
            <a:rect l="l" t="t" r="r" b="b"/>
            <a:pathLst>
              <a:path w="1894915" h="1218160">
                <a:moveTo>
                  <a:pt x="0" y="0"/>
                </a:moveTo>
                <a:lnTo>
                  <a:pt x="1894915" y="0"/>
                </a:lnTo>
                <a:lnTo>
                  <a:pt x="1894915" y="1218160"/>
                </a:lnTo>
                <a:lnTo>
                  <a:pt x="0" y="1218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9015" t="-47544" r="-206320" b="-97012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86082" y="2287947"/>
            <a:ext cx="4051244" cy="4677622"/>
            <a:chOff x="0" y="-28575"/>
            <a:chExt cx="1066994" cy="12319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6994" cy="1203391"/>
            </a:xfrm>
            <a:custGeom>
              <a:avLst/>
              <a:gdLst/>
              <a:ahLst/>
              <a:cxnLst/>
              <a:rect l="l" t="t" r="r" b="b"/>
              <a:pathLst>
                <a:path w="1066994" h="1203391">
                  <a:moveTo>
                    <a:pt x="97461" y="0"/>
                  </a:moveTo>
                  <a:lnTo>
                    <a:pt x="969533" y="0"/>
                  </a:lnTo>
                  <a:cubicBezTo>
                    <a:pt x="995381" y="0"/>
                    <a:pt x="1020171" y="10268"/>
                    <a:pt x="1038449" y="28546"/>
                  </a:cubicBezTo>
                  <a:cubicBezTo>
                    <a:pt x="1056726" y="46823"/>
                    <a:pt x="1066994" y="71613"/>
                    <a:pt x="1066994" y="97461"/>
                  </a:cubicBezTo>
                  <a:lnTo>
                    <a:pt x="1066994" y="1105930"/>
                  </a:lnTo>
                  <a:cubicBezTo>
                    <a:pt x="1066994" y="1131778"/>
                    <a:pt x="1056726" y="1156568"/>
                    <a:pt x="1038449" y="1174845"/>
                  </a:cubicBezTo>
                  <a:cubicBezTo>
                    <a:pt x="1020171" y="1193123"/>
                    <a:pt x="995381" y="1203391"/>
                    <a:pt x="969533" y="1203391"/>
                  </a:cubicBezTo>
                  <a:lnTo>
                    <a:pt x="97461" y="1203391"/>
                  </a:lnTo>
                  <a:cubicBezTo>
                    <a:pt x="43635" y="1203391"/>
                    <a:pt x="0" y="1159756"/>
                    <a:pt x="0" y="1105930"/>
                  </a:cubicBezTo>
                  <a:lnTo>
                    <a:pt x="0" y="97461"/>
                  </a:lnTo>
                  <a:cubicBezTo>
                    <a:pt x="0" y="71613"/>
                    <a:pt x="10268" y="46823"/>
                    <a:pt x="28546" y="28546"/>
                  </a:cubicBezTo>
                  <a:cubicBezTo>
                    <a:pt x="46823" y="10268"/>
                    <a:pt x="71613" y="0"/>
                    <a:pt x="97461" y="0"/>
                  </a:cubicBezTo>
                  <a:close/>
                </a:path>
              </a:pathLst>
            </a:custGeom>
            <a:solidFill>
              <a:srgbClr val="F5F0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066994" cy="123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4976" y="2287947"/>
            <a:ext cx="4051244" cy="4677622"/>
            <a:chOff x="0" y="-28575"/>
            <a:chExt cx="1066994" cy="12319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6994" cy="1203391"/>
            </a:xfrm>
            <a:custGeom>
              <a:avLst/>
              <a:gdLst/>
              <a:ahLst/>
              <a:cxnLst/>
              <a:rect l="l" t="t" r="r" b="b"/>
              <a:pathLst>
                <a:path w="1066994" h="1203391">
                  <a:moveTo>
                    <a:pt x="97461" y="0"/>
                  </a:moveTo>
                  <a:lnTo>
                    <a:pt x="969533" y="0"/>
                  </a:lnTo>
                  <a:cubicBezTo>
                    <a:pt x="995381" y="0"/>
                    <a:pt x="1020171" y="10268"/>
                    <a:pt x="1038449" y="28546"/>
                  </a:cubicBezTo>
                  <a:cubicBezTo>
                    <a:pt x="1056726" y="46823"/>
                    <a:pt x="1066994" y="71613"/>
                    <a:pt x="1066994" y="97461"/>
                  </a:cubicBezTo>
                  <a:lnTo>
                    <a:pt x="1066994" y="1105930"/>
                  </a:lnTo>
                  <a:cubicBezTo>
                    <a:pt x="1066994" y="1131778"/>
                    <a:pt x="1056726" y="1156568"/>
                    <a:pt x="1038449" y="1174845"/>
                  </a:cubicBezTo>
                  <a:cubicBezTo>
                    <a:pt x="1020171" y="1193123"/>
                    <a:pt x="995381" y="1203391"/>
                    <a:pt x="969533" y="1203391"/>
                  </a:cubicBezTo>
                  <a:lnTo>
                    <a:pt x="97461" y="1203391"/>
                  </a:lnTo>
                  <a:cubicBezTo>
                    <a:pt x="43635" y="1203391"/>
                    <a:pt x="0" y="1159756"/>
                    <a:pt x="0" y="1105930"/>
                  </a:cubicBezTo>
                  <a:lnTo>
                    <a:pt x="0" y="97461"/>
                  </a:lnTo>
                  <a:cubicBezTo>
                    <a:pt x="0" y="71613"/>
                    <a:pt x="10268" y="46823"/>
                    <a:pt x="28546" y="28546"/>
                  </a:cubicBezTo>
                  <a:cubicBezTo>
                    <a:pt x="46823" y="10268"/>
                    <a:pt x="71613" y="0"/>
                    <a:pt x="97461" y="0"/>
                  </a:cubicBezTo>
                  <a:close/>
                </a:path>
              </a:pathLst>
            </a:custGeom>
            <a:solidFill>
              <a:srgbClr val="F5F0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66994" cy="123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35193" y="2623606"/>
            <a:ext cx="3759898" cy="4114800"/>
          </a:xfrm>
          <a:custGeom>
            <a:avLst/>
            <a:gdLst/>
            <a:ahLst/>
            <a:cxnLst/>
            <a:rect l="l" t="t" r="r" b="b"/>
            <a:pathLst>
              <a:path w="3759898" h="4114800">
                <a:moveTo>
                  <a:pt x="0" y="0"/>
                </a:moveTo>
                <a:lnTo>
                  <a:pt x="3759899" y="0"/>
                </a:lnTo>
                <a:lnTo>
                  <a:pt x="37598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283870" y="2287947"/>
            <a:ext cx="4051244" cy="4677622"/>
            <a:chOff x="0" y="-28575"/>
            <a:chExt cx="1066994" cy="12319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6994" cy="1203391"/>
            </a:xfrm>
            <a:custGeom>
              <a:avLst/>
              <a:gdLst/>
              <a:ahLst/>
              <a:cxnLst/>
              <a:rect l="l" t="t" r="r" b="b"/>
              <a:pathLst>
                <a:path w="1066994" h="1203391">
                  <a:moveTo>
                    <a:pt x="97461" y="0"/>
                  </a:moveTo>
                  <a:lnTo>
                    <a:pt x="969533" y="0"/>
                  </a:lnTo>
                  <a:cubicBezTo>
                    <a:pt x="995381" y="0"/>
                    <a:pt x="1020171" y="10268"/>
                    <a:pt x="1038449" y="28546"/>
                  </a:cubicBezTo>
                  <a:cubicBezTo>
                    <a:pt x="1056726" y="46823"/>
                    <a:pt x="1066994" y="71613"/>
                    <a:pt x="1066994" y="97461"/>
                  </a:cubicBezTo>
                  <a:lnTo>
                    <a:pt x="1066994" y="1105930"/>
                  </a:lnTo>
                  <a:cubicBezTo>
                    <a:pt x="1066994" y="1131778"/>
                    <a:pt x="1056726" y="1156568"/>
                    <a:pt x="1038449" y="1174845"/>
                  </a:cubicBezTo>
                  <a:cubicBezTo>
                    <a:pt x="1020171" y="1193123"/>
                    <a:pt x="995381" y="1203391"/>
                    <a:pt x="969533" y="1203391"/>
                  </a:cubicBezTo>
                  <a:lnTo>
                    <a:pt x="97461" y="1203391"/>
                  </a:lnTo>
                  <a:cubicBezTo>
                    <a:pt x="43635" y="1203391"/>
                    <a:pt x="0" y="1159756"/>
                    <a:pt x="0" y="1105930"/>
                  </a:cubicBezTo>
                  <a:lnTo>
                    <a:pt x="0" y="97461"/>
                  </a:lnTo>
                  <a:cubicBezTo>
                    <a:pt x="0" y="71613"/>
                    <a:pt x="10268" y="46823"/>
                    <a:pt x="28546" y="28546"/>
                  </a:cubicBezTo>
                  <a:cubicBezTo>
                    <a:pt x="46823" y="10268"/>
                    <a:pt x="71613" y="0"/>
                    <a:pt x="97461" y="0"/>
                  </a:cubicBezTo>
                  <a:close/>
                </a:path>
              </a:pathLst>
            </a:custGeom>
            <a:solidFill>
              <a:srgbClr val="F5F0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66994" cy="123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82763" y="2287947"/>
            <a:ext cx="4051244" cy="4677622"/>
            <a:chOff x="0" y="-28575"/>
            <a:chExt cx="1066994" cy="12319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6994" cy="1203391"/>
            </a:xfrm>
            <a:custGeom>
              <a:avLst/>
              <a:gdLst/>
              <a:ahLst/>
              <a:cxnLst/>
              <a:rect l="l" t="t" r="r" b="b"/>
              <a:pathLst>
                <a:path w="1066994" h="1203391">
                  <a:moveTo>
                    <a:pt x="97461" y="0"/>
                  </a:moveTo>
                  <a:lnTo>
                    <a:pt x="969533" y="0"/>
                  </a:lnTo>
                  <a:cubicBezTo>
                    <a:pt x="995381" y="0"/>
                    <a:pt x="1020171" y="10268"/>
                    <a:pt x="1038449" y="28546"/>
                  </a:cubicBezTo>
                  <a:cubicBezTo>
                    <a:pt x="1056726" y="46823"/>
                    <a:pt x="1066994" y="71613"/>
                    <a:pt x="1066994" y="97461"/>
                  </a:cubicBezTo>
                  <a:lnTo>
                    <a:pt x="1066994" y="1105930"/>
                  </a:lnTo>
                  <a:cubicBezTo>
                    <a:pt x="1066994" y="1131778"/>
                    <a:pt x="1056726" y="1156568"/>
                    <a:pt x="1038449" y="1174845"/>
                  </a:cubicBezTo>
                  <a:cubicBezTo>
                    <a:pt x="1020171" y="1193123"/>
                    <a:pt x="995381" y="1203391"/>
                    <a:pt x="969533" y="1203391"/>
                  </a:cubicBezTo>
                  <a:lnTo>
                    <a:pt x="97461" y="1203391"/>
                  </a:lnTo>
                  <a:cubicBezTo>
                    <a:pt x="43635" y="1203391"/>
                    <a:pt x="0" y="1159756"/>
                    <a:pt x="0" y="1105930"/>
                  </a:cubicBezTo>
                  <a:lnTo>
                    <a:pt x="0" y="97461"/>
                  </a:lnTo>
                  <a:cubicBezTo>
                    <a:pt x="0" y="71613"/>
                    <a:pt x="10268" y="46823"/>
                    <a:pt x="28546" y="28546"/>
                  </a:cubicBezTo>
                  <a:cubicBezTo>
                    <a:pt x="46823" y="10268"/>
                    <a:pt x="71613" y="0"/>
                    <a:pt x="97461" y="0"/>
                  </a:cubicBezTo>
                  <a:close/>
                </a:path>
              </a:pathLst>
            </a:custGeom>
            <a:solidFill>
              <a:srgbClr val="F5F0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66994" cy="123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151978" y="2819847"/>
            <a:ext cx="3722316" cy="3722316"/>
          </a:xfrm>
          <a:custGeom>
            <a:avLst/>
            <a:gdLst/>
            <a:ahLst/>
            <a:cxnLst/>
            <a:rect l="l" t="t" r="r" b="b"/>
            <a:pathLst>
              <a:path w="3722316" h="3722316">
                <a:moveTo>
                  <a:pt x="0" y="0"/>
                </a:moveTo>
                <a:lnTo>
                  <a:pt x="3722317" y="0"/>
                </a:lnTo>
                <a:lnTo>
                  <a:pt x="3722317" y="3722317"/>
                </a:lnTo>
                <a:lnTo>
                  <a:pt x="0" y="372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9559654" y="2595758"/>
            <a:ext cx="3499675" cy="4114800"/>
          </a:xfrm>
          <a:custGeom>
            <a:avLst/>
            <a:gdLst/>
            <a:ahLst/>
            <a:cxnLst/>
            <a:rect l="l" t="t" r="r" b="b"/>
            <a:pathLst>
              <a:path w="3499675" h="4114800">
                <a:moveTo>
                  <a:pt x="0" y="0"/>
                </a:moveTo>
                <a:lnTo>
                  <a:pt x="3499675" y="0"/>
                </a:lnTo>
                <a:lnTo>
                  <a:pt x="34996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788" r="-87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92243" y="7207503"/>
            <a:ext cx="4102849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Arita Dotum Bold"/>
              </a:rPr>
              <a:t>ROBOT ARM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err="1">
                <a:solidFill>
                  <a:srgbClr val="000000"/>
                </a:solidFill>
                <a:latin typeface="Arita Dotum Medium"/>
                <a:ea typeface="Arita Dotum Medium"/>
              </a:rPr>
              <a:t>이용자</a:t>
            </a: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en-US" sz="2699" err="1">
                <a:solidFill>
                  <a:srgbClr val="000000"/>
                </a:solidFill>
                <a:latin typeface="Arita Dotum Medium"/>
                <a:ea typeface="Arita Dotum Medium"/>
              </a:rPr>
              <a:t>시각장애인</a:t>
            </a: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) 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err="1">
                <a:solidFill>
                  <a:srgbClr val="000000"/>
                </a:solidFill>
                <a:latin typeface="Arita Dotum Medium"/>
                <a:ea typeface="Arita Dotum Medium"/>
              </a:rPr>
              <a:t>지팡이</a:t>
            </a: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 잡</a:t>
            </a:r>
            <a:r>
              <a:rPr lang="ko-KR" alt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기</a:t>
            </a:r>
            <a:endParaRPr lang="en-US" sz="2699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374500" y="7120133"/>
            <a:ext cx="3272195" cy="973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Arita Dotum Bold"/>
              </a:rPr>
              <a:t>AGV</a:t>
            </a:r>
          </a:p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err="1">
                <a:solidFill>
                  <a:srgbClr val="000000"/>
                </a:solidFill>
                <a:ea typeface="Arita Dotum Light"/>
              </a:rPr>
              <a:t>사용자의</a:t>
            </a:r>
            <a:r>
              <a:rPr lang="en-US" sz="2999">
                <a:solidFill>
                  <a:srgbClr val="000000"/>
                </a:solidFill>
                <a:ea typeface="Arita Dotum Light"/>
              </a:rPr>
              <a:t> </a:t>
            </a:r>
            <a:r>
              <a:rPr lang="en-US" sz="2999" err="1">
                <a:solidFill>
                  <a:srgbClr val="000000"/>
                </a:solidFill>
                <a:ea typeface="Arita Dotum Light"/>
              </a:rPr>
              <a:t>위치로</a:t>
            </a:r>
            <a:r>
              <a:rPr lang="en-US" sz="2999">
                <a:solidFill>
                  <a:srgbClr val="000000"/>
                </a:solidFill>
                <a:ea typeface="Arita Dotum Light"/>
              </a:rPr>
              <a:t> </a:t>
            </a:r>
            <a:r>
              <a:rPr lang="en-US" sz="2999" err="1">
                <a:solidFill>
                  <a:srgbClr val="000000"/>
                </a:solidFill>
                <a:ea typeface="Arita Dotum Light"/>
              </a:rPr>
              <a:t>이동</a:t>
            </a:r>
            <a:endParaRPr lang="en-US" sz="2999">
              <a:solidFill>
                <a:srgbClr val="000000"/>
              </a:solidFill>
              <a:ea typeface="Arita Dotum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559055" y="7120133"/>
            <a:ext cx="3515389" cy="147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Arita Dotum Bold"/>
              </a:rPr>
              <a:t>PLC</a:t>
            </a:r>
          </a:p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Arita Dotum"/>
                <a:ea typeface="Arita Dotum"/>
              </a:rPr>
              <a:t>AGV</a:t>
            </a:r>
            <a:r>
              <a:rPr lang="ko-KR" altLang="en-US" sz="2999">
                <a:solidFill>
                  <a:srgbClr val="000000"/>
                </a:solidFill>
                <a:latin typeface="Arita Dotum"/>
                <a:ea typeface="Arita Dotum"/>
              </a:rPr>
              <a:t> 주차타워 제어</a:t>
            </a:r>
            <a:endParaRPr lang="en-US" sz="2999">
              <a:solidFill>
                <a:srgbClr val="000000"/>
              </a:solidFill>
              <a:latin typeface="Arita Dotum"/>
              <a:ea typeface="Arita Dotum"/>
            </a:endParaRPr>
          </a:p>
          <a:p>
            <a:pPr algn="ctr">
              <a:lnSpc>
                <a:spcPts val="3899"/>
              </a:lnSpc>
              <a:spcBef>
                <a:spcPct val="0"/>
              </a:spcBef>
            </a:pPr>
            <a:endParaRPr lang="en-US" sz="2999">
              <a:solidFill>
                <a:srgbClr val="000000"/>
              </a:solidFill>
              <a:latin typeface="Arita Dotum"/>
              <a:ea typeface="Arita Dotum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3943117" y="2646486"/>
            <a:ext cx="3376811" cy="3964743"/>
          </a:xfrm>
          <a:custGeom>
            <a:avLst/>
            <a:gdLst/>
            <a:ahLst/>
            <a:cxnLst/>
            <a:rect l="l" t="t" r="r" b="b"/>
            <a:pathLst>
              <a:path w="3376811" h="3964743">
                <a:moveTo>
                  <a:pt x="0" y="0"/>
                </a:moveTo>
                <a:lnTo>
                  <a:pt x="3376811" y="0"/>
                </a:lnTo>
                <a:lnTo>
                  <a:pt x="3376811" y="3964743"/>
                </a:lnTo>
                <a:lnTo>
                  <a:pt x="0" y="39647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705" r="-87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3732860" y="7091720"/>
            <a:ext cx="3989784" cy="91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Arita Dotum Bold"/>
              </a:rPr>
              <a:t>FUSION 360</a:t>
            </a:r>
          </a:p>
          <a:p>
            <a:pPr algn="ctr">
              <a:lnSpc>
                <a:spcPts val="3509"/>
              </a:lnSpc>
            </a:pPr>
            <a:endParaRPr lang="en-US" sz="2699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0592EDEB-DE2F-9B57-863D-1BD1443BCEAD}"/>
              </a:ext>
            </a:extLst>
          </p:cNvPr>
          <p:cNvSpPr txBox="1"/>
          <p:nvPr/>
        </p:nvSpPr>
        <p:spPr>
          <a:xfrm>
            <a:off x="76200" y="643890"/>
            <a:ext cx="14401800" cy="842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>
              <a:lnSpc>
                <a:spcPts val="6420"/>
              </a:lnSpc>
            </a:pP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3. </a:t>
            </a:r>
            <a:r>
              <a:rPr lang="ko-KR" alt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활용기술 및 장비</a:t>
            </a:r>
            <a:endParaRPr lang="en-US" sz="600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27142">
            <a:off x="16183090" y="-1285589"/>
            <a:ext cx="2591835" cy="4414364"/>
          </a:xfrm>
          <a:custGeom>
            <a:avLst/>
            <a:gdLst/>
            <a:ahLst/>
            <a:cxnLst/>
            <a:rect l="l" t="t" r="r" b="b"/>
            <a:pathLst>
              <a:path w="2591835" h="4414364">
                <a:moveTo>
                  <a:pt x="0" y="0"/>
                </a:moveTo>
                <a:lnTo>
                  <a:pt x="2591836" y="0"/>
                </a:lnTo>
                <a:lnTo>
                  <a:pt x="2591836" y="4414364"/>
                </a:lnTo>
                <a:lnTo>
                  <a:pt x="0" y="4414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3908" r="-313653" b="-815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1404481">
            <a:off x="15948193" y="822108"/>
            <a:ext cx="1894915" cy="1218160"/>
          </a:xfrm>
          <a:custGeom>
            <a:avLst/>
            <a:gdLst/>
            <a:ahLst/>
            <a:cxnLst/>
            <a:rect l="l" t="t" r="r" b="b"/>
            <a:pathLst>
              <a:path w="1894915" h="1218160">
                <a:moveTo>
                  <a:pt x="0" y="0"/>
                </a:moveTo>
                <a:lnTo>
                  <a:pt x="1894915" y="0"/>
                </a:lnTo>
                <a:lnTo>
                  <a:pt x="1894915" y="1218159"/>
                </a:lnTo>
                <a:lnTo>
                  <a:pt x="0" y="121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9015" t="-47544" r="-206320" b="-9701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8255500">
            <a:off x="-482333" y="7380711"/>
            <a:ext cx="2591835" cy="4414364"/>
          </a:xfrm>
          <a:custGeom>
            <a:avLst/>
            <a:gdLst/>
            <a:ahLst/>
            <a:cxnLst/>
            <a:rect l="l" t="t" r="r" b="b"/>
            <a:pathLst>
              <a:path w="2591835" h="4414364">
                <a:moveTo>
                  <a:pt x="0" y="0"/>
                </a:moveTo>
                <a:lnTo>
                  <a:pt x="2591836" y="0"/>
                </a:lnTo>
                <a:lnTo>
                  <a:pt x="2591836" y="4414364"/>
                </a:lnTo>
                <a:lnTo>
                  <a:pt x="0" y="4414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3908" r="-313653" b="-815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1186717">
            <a:off x="596096" y="8252634"/>
            <a:ext cx="1894915" cy="1218160"/>
          </a:xfrm>
          <a:custGeom>
            <a:avLst/>
            <a:gdLst/>
            <a:ahLst/>
            <a:cxnLst/>
            <a:rect l="l" t="t" r="r" b="b"/>
            <a:pathLst>
              <a:path w="1894915" h="1218160">
                <a:moveTo>
                  <a:pt x="0" y="0"/>
                </a:moveTo>
                <a:lnTo>
                  <a:pt x="1894915" y="0"/>
                </a:lnTo>
                <a:lnTo>
                  <a:pt x="1894915" y="1218160"/>
                </a:lnTo>
                <a:lnTo>
                  <a:pt x="0" y="1218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99015" t="-47544" r="-206320" b="-97012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42446" y="2426905"/>
            <a:ext cx="4051244" cy="4569126"/>
            <a:chOff x="0" y="0"/>
            <a:chExt cx="1066994" cy="12033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994" cy="1203391"/>
            </a:xfrm>
            <a:custGeom>
              <a:avLst/>
              <a:gdLst/>
              <a:ahLst/>
              <a:cxnLst/>
              <a:rect l="l" t="t" r="r" b="b"/>
              <a:pathLst>
                <a:path w="1066994" h="1203391">
                  <a:moveTo>
                    <a:pt x="97461" y="0"/>
                  </a:moveTo>
                  <a:lnTo>
                    <a:pt x="969533" y="0"/>
                  </a:lnTo>
                  <a:cubicBezTo>
                    <a:pt x="995381" y="0"/>
                    <a:pt x="1020171" y="10268"/>
                    <a:pt x="1038449" y="28546"/>
                  </a:cubicBezTo>
                  <a:cubicBezTo>
                    <a:pt x="1056726" y="46823"/>
                    <a:pt x="1066994" y="71613"/>
                    <a:pt x="1066994" y="97461"/>
                  </a:cubicBezTo>
                  <a:lnTo>
                    <a:pt x="1066994" y="1105930"/>
                  </a:lnTo>
                  <a:cubicBezTo>
                    <a:pt x="1066994" y="1131778"/>
                    <a:pt x="1056726" y="1156568"/>
                    <a:pt x="1038449" y="1174845"/>
                  </a:cubicBezTo>
                  <a:cubicBezTo>
                    <a:pt x="1020171" y="1193123"/>
                    <a:pt x="995381" y="1203391"/>
                    <a:pt x="969533" y="1203391"/>
                  </a:cubicBezTo>
                  <a:lnTo>
                    <a:pt x="97461" y="1203391"/>
                  </a:lnTo>
                  <a:cubicBezTo>
                    <a:pt x="43635" y="1203391"/>
                    <a:pt x="0" y="1159756"/>
                    <a:pt x="0" y="1105930"/>
                  </a:cubicBezTo>
                  <a:lnTo>
                    <a:pt x="0" y="97461"/>
                  </a:lnTo>
                  <a:cubicBezTo>
                    <a:pt x="0" y="71613"/>
                    <a:pt x="10268" y="46823"/>
                    <a:pt x="28546" y="28546"/>
                  </a:cubicBezTo>
                  <a:cubicBezTo>
                    <a:pt x="46823" y="10268"/>
                    <a:pt x="71613" y="0"/>
                    <a:pt x="97461" y="0"/>
                  </a:cubicBezTo>
                  <a:close/>
                </a:path>
              </a:pathLst>
            </a:custGeom>
            <a:solidFill>
              <a:srgbClr val="F5F0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066994" cy="123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37902" y="2426905"/>
            <a:ext cx="4051244" cy="4569126"/>
            <a:chOff x="0" y="0"/>
            <a:chExt cx="1066994" cy="12033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6994" cy="1203391"/>
            </a:xfrm>
            <a:custGeom>
              <a:avLst/>
              <a:gdLst/>
              <a:ahLst/>
              <a:cxnLst/>
              <a:rect l="l" t="t" r="r" b="b"/>
              <a:pathLst>
                <a:path w="1066994" h="1203391">
                  <a:moveTo>
                    <a:pt x="97461" y="0"/>
                  </a:moveTo>
                  <a:lnTo>
                    <a:pt x="969533" y="0"/>
                  </a:lnTo>
                  <a:cubicBezTo>
                    <a:pt x="995381" y="0"/>
                    <a:pt x="1020171" y="10268"/>
                    <a:pt x="1038449" y="28546"/>
                  </a:cubicBezTo>
                  <a:cubicBezTo>
                    <a:pt x="1056726" y="46823"/>
                    <a:pt x="1066994" y="71613"/>
                    <a:pt x="1066994" y="97461"/>
                  </a:cubicBezTo>
                  <a:lnTo>
                    <a:pt x="1066994" y="1105930"/>
                  </a:lnTo>
                  <a:cubicBezTo>
                    <a:pt x="1066994" y="1131778"/>
                    <a:pt x="1056726" y="1156568"/>
                    <a:pt x="1038449" y="1174845"/>
                  </a:cubicBezTo>
                  <a:cubicBezTo>
                    <a:pt x="1020171" y="1193123"/>
                    <a:pt x="995381" y="1203391"/>
                    <a:pt x="969533" y="1203391"/>
                  </a:cubicBezTo>
                  <a:lnTo>
                    <a:pt x="97461" y="1203391"/>
                  </a:lnTo>
                  <a:cubicBezTo>
                    <a:pt x="43635" y="1203391"/>
                    <a:pt x="0" y="1159756"/>
                    <a:pt x="0" y="1105930"/>
                  </a:cubicBezTo>
                  <a:lnTo>
                    <a:pt x="0" y="97461"/>
                  </a:lnTo>
                  <a:cubicBezTo>
                    <a:pt x="0" y="71613"/>
                    <a:pt x="10268" y="46823"/>
                    <a:pt x="28546" y="28546"/>
                  </a:cubicBezTo>
                  <a:cubicBezTo>
                    <a:pt x="46823" y="10268"/>
                    <a:pt x="71613" y="0"/>
                    <a:pt x="97461" y="0"/>
                  </a:cubicBezTo>
                  <a:close/>
                </a:path>
              </a:pathLst>
            </a:custGeom>
            <a:solidFill>
              <a:srgbClr val="F5F0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066994" cy="123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36795" y="2426905"/>
            <a:ext cx="4051244" cy="4569126"/>
            <a:chOff x="0" y="0"/>
            <a:chExt cx="1066994" cy="12033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6994" cy="1203391"/>
            </a:xfrm>
            <a:custGeom>
              <a:avLst/>
              <a:gdLst/>
              <a:ahLst/>
              <a:cxnLst/>
              <a:rect l="l" t="t" r="r" b="b"/>
              <a:pathLst>
                <a:path w="1066994" h="1203391">
                  <a:moveTo>
                    <a:pt x="97461" y="0"/>
                  </a:moveTo>
                  <a:lnTo>
                    <a:pt x="969533" y="0"/>
                  </a:lnTo>
                  <a:cubicBezTo>
                    <a:pt x="995381" y="0"/>
                    <a:pt x="1020171" y="10268"/>
                    <a:pt x="1038449" y="28546"/>
                  </a:cubicBezTo>
                  <a:cubicBezTo>
                    <a:pt x="1056726" y="46823"/>
                    <a:pt x="1066994" y="71613"/>
                    <a:pt x="1066994" y="97461"/>
                  </a:cubicBezTo>
                  <a:lnTo>
                    <a:pt x="1066994" y="1105930"/>
                  </a:lnTo>
                  <a:cubicBezTo>
                    <a:pt x="1066994" y="1131778"/>
                    <a:pt x="1056726" y="1156568"/>
                    <a:pt x="1038449" y="1174845"/>
                  </a:cubicBezTo>
                  <a:cubicBezTo>
                    <a:pt x="1020171" y="1193123"/>
                    <a:pt x="995381" y="1203391"/>
                    <a:pt x="969533" y="1203391"/>
                  </a:cubicBezTo>
                  <a:lnTo>
                    <a:pt x="97461" y="1203391"/>
                  </a:lnTo>
                  <a:cubicBezTo>
                    <a:pt x="43635" y="1203391"/>
                    <a:pt x="0" y="1159756"/>
                    <a:pt x="0" y="1105930"/>
                  </a:cubicBezTo>
                  <a:lnTo>
                    <a:pt x="0" y="97461"/>
                  </a:lnTo>
                  <a:cubicBezTo>
                    <a:pt x="0" y="71613"/>
                    <a:pt x="10268" y="46823"/>
                    <a:pt x="28546" y="28546"/>
                  </a:cubicBezTo>
                  <a:cubicBezTo>
                    <a:pt x="46823" y="10268"/>
                    <a:pt x="71613" y="0"/>
                    <a:pt x="97461" y="0"/>
                  </a:cubicBezTo>
                  <a:close/>
                </a:path>
              </a:pathLst>
            </a:custGeom>
            <a:solidFill>
              <a:srgbClr val="F5F0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66994" cy="123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16000" y="2426905"/>
            <a:ext cx="4051244" cy="4569126"/>
            <a:chOff x="0" y="0"/>
            <a:chExt cx="1066994" cy="12033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6994" cy="1203391"/>
            </a:xfrm>
            <a:custGeom>
              <a:avLst/>
              <a:gdLst/>
              <a:ahLst/>
              <a:cxnLst/>
              <a:rect l="l" t="t" r="r" b="b"/>
              <a:pathLst>
                <a:path w="1066994" h="1203391">
                  <a:moveTo>
                    <a:pt x="97461" y="0"/>
                  </a:moveTo>
                  <a:lnTo>
                    <a:pt x="969533" y="0"/>
                  </a:lnTo>
                  <a:cubicBezTo>
                    <a:pt x="995381" y="0"/>
                    <a:pt x="1020171" y="10268"/>
                    <a:pt x="1038449" y="28546"/>
                  </a:cubicBezTo>
                  <a:cubicBezTo>
                    <a:pt x="1056726" y="46823"/>
                    <a:pt x="1066994" y="71613"/>
                    <a:pt x="1066994" y="97461"/>
                  </a:cubicBezTo>
                  <a:lnTo>
                    <a:pt x="1066994" y="1105930"/>
                  </a:lnTo>
                  <a:cubicBezTo>
                    <a:pt x="1066994" y="1131778"/>
                    <a:pt x="1056726" y="1156568"/>
                    <a:pt x="1038449" y="1174845"/>
                  </a:cubicBezTo>
                  <a:cubicBezTo>
                    <a:pt x="1020171" y="1193123"/>
                    <a:pt x="995381" y="1203391"/>
                    <a:pt x="969533" y="1203391"/>
                  </a:cubicBezTo>
                  <a:lnTo>
                    <a:pt x="97461" y="1203391"/>
                  </a:lnTo>
                  <a:cubicBezTo>
                    <a:pt x="43635" y="1203391"/>
                    <a:pt x="0" y="1159756"/>
                    <a:pt x="0" y="1105930"/>
                  </a:cubicBezTo>
                  <a:lnTo>
                    <a:pt x="0" y="97461"/>
                  </a:lnTo>
                  <a:cubicBezTo>
                    <a:pt x="0" y="71613"/>
                    <a:pt x="10268" y="46823"/>
                    <a:pt x="28546" y="28546"/>
                  </a:cubicBezTo>
                  <a:cubicBezTo>
                    <a:pt x="46823" y="10268"/>
                    <a:pt x="71613" y="0"/>
                    <a:pt x="97461" y="0"/>
                  </a:cubicBezTo>
                  <a:close/>
                </a:path>
              </a:pathLst>
            </a:custGeom>
            <a:solidFill>
              <a:srgbClr val="F5F0EA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66994" cy="123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4814858" y="2720494"/>
            <a:ext cx="3897331" cy="3981947"/>
          </a:xfrm>
          <a:custGeom>
            <a:avLst/>
            <a:gdLst/>
            <a:ahLst/>
            <a:cxnLst/>
            <a:rect l="l" t="t" r="r" b="b"/>
            <a:pathLst>
              <a:path w="3897331" h="3981947">
                <a:moveTo>
                  <a:pt x="0" y="0"/>
                </a:moveTo>
                <a:lnTo>
                  <a:pt x="3897331" y="0"/>
                </a:lnTo>
                <a:lnTo>
                  <a:pt x="3897331" y="3981947"/>
                </a:lnTo>
                <a:lnTo>
                  <a:pt x="0" y="3981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9110558" y="2720494"/>
            <a:ext cx="3920331" cy="2807937"/>
          </a:xfrm>
          <a:custGeom>
            <a:avLst/>
            <a:gdLst/>
            <a:ahLst/>
            <a:cxnLst/>
            <a:rect l="l" t="t" r="r" b="b"/>
            <a:pathLst>
              <a:path w="3920331" h="2807937">
                <a:moveTo>
                  <a:pt x="0" y="0"/>
                </a:moveTo>
                <a:lnTo>
                  <a:pt x="3920331" y="0"/>
                </a:lnTo>
                <a:lnTo>
                  <a:pt x="3920331" y="2807937"/>
                </a:lnTo>
                <a:lnTo>
                  <a:pt x="0" y="2807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1484916" y="5186913"/>
            <a:ext cx="1545973" cy="1809117"/>
          </a:xfrm>
          <a:custGeom>
            <a:avLst/>
            <a:gdLst/>
            <a:ahLst/>
            <a:cxnLst/>
            <a:rect l="l" t="t" r="r" b="b"/>
            <a:pathLst>
              <a:path w="1545973" h="1809117">
                <a:moveTo>
                  <a:pt x="0" y="0"/>
                </a:moveTo>
                <a:lnTo>
                  <a:pt x="1545973" y="0"/>
                </a:lnTo>
                <a:lnTo>
                  <a:pt x="1545973" y="1809117"/>
                </a:lnTo>
                <a:lnTo>
                  <a:pt x="0" y="1809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5322980" y="5528431"/>
            <a:ext cx="1916167" cy="1205443"/>
          </a:xfrm>
          <a:custGeom>
            <a:avLst/>
            <a:gdLst/>
            <a:ahLst/>
            <a:cxnLst/>
            <a:rect l="l" t="t" r="r" b="b"/>
            <a:pathLst>
              <a:path w="1916167" h="1205443">
                <a:moveTo>
                  <a:pt x="0" y="0"/>
                </a:moveTo>
                <a:lnTo>
                  <a:pt x="1916167" y="0"/>
                </a:lnTo>
                <a:lnTo>
                  <a:pt x="1916167" y="1205443"/>
                </a:lnTo>
                <a:lnTo>
                  <a:pt x="0" y="12054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2954000" y="4591720"/>
            <a:ext cx="947337" cy="718254"/>
          </a:xfrm>
          <a:custGeom>
            <a:avLst/>
            <a:gdLst/>
            <a:ahLst/>
            <a:cxnLst/>
            <a:rect l="l" t="t" r="r" b="b"/>
            <a:pathLst>
              <a:path w="947337" h="718254">
                <a:moveTo>
                  <a:pt x="0" y="0"/>
                </a:moveTo>
                <a:lnTo>
                  <a:pt x="947337" y="0"/>
                </a:lnTo>
                <a:lnTo>
                  <a:pt x="947337" y="718254"/>
                </a:lnTo>
                <a:lnTo>
                  <a:pt x="0" y="7182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827314" y="2720494"/>
            <a:ext cx="3828614" cy="2589480"/>
          </a:xfrm>
          <a:custGeom>
            <a:avLst/>
            <a:gdLst/>
            <a:ahLst/>
            <a:cxnLst/>
            <a:rect l="l" t="t" r="r" b="b"/>
            <a:pathLst>
              <a:path w="3828614" h="2589480">
                <a:moveTo>
                  <a:pt x="0" y="0"/>
                </a:moveTo>
                <a:lnTo>
                  <a:pt x="3828614" y="0"/>
                </a:lnTo>
                <a:lnTo>
                  <a:pt x="3828614" y="2589480"/>
                </a:lnTo>
                <a:lnTo>
                  <a:pt x="0" y="2589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748" b="-17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5054232" y="7237965"/>
            <a:ext cx="3657957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Arita Dotum Bold"/>
              </a:rPr>
              <a:t>APP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3000" err="1">
                <a:solidFill>
                  <a:srgbClr val="000000"/>
                </a:solidFill>
                <a:ea typeface="Arita Dotum Medium"/>
              </a:rPr>
              <a:t>사용자와</a:t>
            </a:r>
            <a:r>
              <a:rPr lang="en-US" sz="3000">
                <a:solidFill>
                  <a:srgbClr val="000000"/>
                </a:solidFill>
                <a:ea typeface="Arita Dotum Medium"/>
              </a:rPr>
              <a:t> </a:t>
            </a:r>
            <a:r>
              <a:rPr lang="ko-KR" altLang="en-US" sz="3000">
                <a:solidFill>
                  <a:srgbClr val="000000"/>
                </a:solidFill>
                <a:ea typeface="Arita Dotum Medium"/>
              </a:rPr>
              <a:t>로봇간 통신</a:t>
            </a:r>
            <a:endParaRPr lang="en-US" sz="300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284951" y="7237965"/>
            <a:ext cx="2913340" cy="9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Arita Dotum Bold"/>
              </a:rPr>
              <a:t>ARDUINO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err="1">
                <a:solidFill>
                  <a:srgbClr val="000000"/>
                </a:solidFill>
                <a:ea typeface="Arita Dotum Medium"/>
              </a:rPr>
              <a:t>라즈베리파이와</a:t>
            </a:r>
            <a:r>
              <a:rPr lang="en-US" sz="2699">
                <a:solidFill>
                  <a:srgbClr val="000000"/>
                </a:solidFill>
                <a:ea typeface="Arita Dotum Medium"/>
              </a:rPr>
              <a:t> </a:t>
            </a:r>
            <a:r>
              <a:rPr lang="en-US" sz="2699" err="1">
                <a:solidFill>
                  <a:srgbClr val="000000"/>
                </a:solidFill>
                <a:ea typeface="Arita Dotum Medium"/>
              </a:rPr>
              <a:t>연결</a:t>
            </a:r>
            <a:endParaRPr lang="en-US" sz="2699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989112" y="7208469"/>
            <a:ext cx="4572595" cy="181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err="1">
                <a:solidFill>
                  <a:srgbClr val="000000"/>
                </a:solidFill>
                <a:ea typeface="Arita Dotum Bold"/>
              </a:rPr>
              <a:t>라즈베리파이</a:t>
            </a:r>
            <a:endParaRPr lang="en-US" sz="2999">
              <a:solidFill>
                <a:srgbClr val="000000"/>
              </a:solidFill>
              <a:ea typeface="Arita Dotum Bold"/>
            </a:endParaRP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err="1">
                <a:solidFill>
                  <a:srgbClr val="000000"/>
                </a:solidFill>
                <a:latin typeface="Arita Dotum Medium"/>
                <a:ea typeface="Arita Dotum Medium"/>
              </a:rPr>
              <a:t>와이파이</a:t>
            </a: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(</a:t>
            </a:r>
            <a:r>
              <a:rPr lang="en-US" sz="2699" err="1">
                <a:solidFill>
                  <a:srgbClr val="000000"/>
                </a:solidFill>
                <a:latin typeface="Arita Dotum Medium"/>
                <a:ea typeface="Arita Dotum Medium"/>
              </a:rPr>
              <a:t>모듈필요</a:t>
            </a: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) 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rita Dotum Medium"/>
                <a:ea typeface="Arita Dotum Medium"/>
              </a:rPr>
              <a:t>OR </a:t>
            </a:r>
          </a:p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err="1">
                <a:solidFill>
                  <a:srgbClr val="000000"/>
                </a:solidFill>
                <a:latin typeface="Arita Dotum Medium"/>
                <a:ea typeface="Arita Dotum Medium"/>
              </a:rPr>
              <a:t>블루투스</a:t>
            </a:r>
            <a:endParaRPr lang="en-US" sz="2699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587678" y="2720494"/>
            <a:ext cx="3760781" cy="3735227"/>
          </a:xfrm>
          <a:custGeom>
            <a:avLst/>
            <a:gdLst/>
            <a:ahLst/>
            <a:cxnLst/>
            <a:rect l="l" t="t" r="r" b="b"/>
            <a:pathLst>
              <a:path w="3760781" h="3735227">
                <a:moveTo>
                  <a:pt x="0" y="0"/>
                </a:moveTo>
                <a:lnTo>
                  <a:pt x="3760781" y="0"/>
                </a:lnTo>
                <a:lnTo>
                  <a:pt x="3760781" y="3735227"/>
                </a:lnTo>
                <a:lnTo>
                  <a:pt x="0" y="373522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68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310930" y="7215105"/>
            <a:ext cx="4037529" cy="973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err="1">
                <a:solidFill>
                  <a:srgbClr val="000000"/>
                </a:solidFill>
                <a:ea typeface="Arita Dotum Bold"/>
              </a:rPr>
              <a:t>딥러닝</a:t>
            </a:r>
            <a:endParaRPr lang="en-US" sz="2999">
              <a:solidFill>
                <a:srgbClr val="000000"/>
              </a:solidFill>
              <a:ea typeface="Arita Dotum Bold"/>
            </a:endParaRPr>
          </a:p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err="1">
                <a:solidFill>
                  <a:srgbClr val="000000"/>
                </a:solidFill>
                <a:ea typeface="Arita Dotum Light"/>
              </a:rPr>
              <a:t>사용자와</a:t>
            </a:r>
            <a:r>
              <a:rPr lang="en-US" sz="2999">
                <a:solidFill>
                  <a:srgbClr val="000000"/>
                </a:solidFill>
                <a:ea typeface="Arita Dotum Light"/>
              </a:rPr>
              <a:t> 엘</a:t>
            </a:r>
            <a:r>
              <a:rPr lang="ko-KR" altLang="en-US" sz="2999">
                <a:solidFill>
                  <a:srgbClr val="000000"/>
                </a:solidFill>
                <a:ea typeface="Arita Dotum Light"/>
              </a:rPr>
              <a:t>리</a:t>
            </a:r>
            <a:r>
              <a:rPr lang="en-US" sz="2999" err="1">
                <a:solidFill>
                  <a:srgbClr val="000000"/>
                </a:solidFill>
                <a:ea typeface="Arita Dotum Light"/>
              </a:rPr>
              <a:t>베이터</a:t>
            </a:r>
            <a:r>
              <a:rPr lang="en-US" sz="2999">
                <a:solidFill>
                  <a:srgbClr val="000000"/>
                </a:solidFill>
                <a:ea typeface="Arita Dotum Light"/>
              </a:rPr>
              <a:t> </a:t>
            </a:r>
            <a:r>
              <a:rPr lang="en-US" sz="2999" err="1">
                <a:solidFill>
                  <a:srgbClr val="000000"/>
                </a:solidFill>
                <a:ea typeface="Arita Dotum Light"/>
              </a:rPr>
              <a:t>인식</a:t>
            </a:r>
            <a:endParaRPr lang="en-US" sz="2999">
              <a:solidFill>
                <a:srgbClr val="000000"/>
              </a:solidFill>
              <a:ea typeface="Arita Dotum Light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2C7FA9CD-D921-392C-3D62-D2241D715668}"/>
              </a:ext>
            </a:extLst>
          </p:cNvPr>
          <p:cNvSpPr txBox="1"/>
          <p:nvPr/>
        </p:nvSpPr>
        <p:spPr>
          <a:xfrm>
            <a:off x="76200" y="643890"/>
            <a:ext cx="14401800" cy="842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>
              <a:lnSpc>
                <a:spcPts val="6420"/>
              </a:lnSpc>
            </a:pP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3. </a:t>
            </a:r>
            <a:r>
              <a:rPr lang="ko-KR" alt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활용기술 및 장비</a:t>
            </a:r>
            <a:endParaRPr lang="en-US" sz="600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7867" y="2267690"/>
            <a:ext cx="13027008" cy="1732810"/>
            <a:chOff x="0" y="-123825"/>
            <a:chExt cx="3914342" cy="520673"/>
          </a:xfrm>
          <a:solidFill>
            <a:schemeClr val="bg2">
              <a:lumMod val="9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914342" cy="396848"/>
            </a:xfrm>
            <a:custGeom>
              <a:avLst/>
              <a:gdLst/>
              <a:ahLst/>
              <a:cxnLst/>
              <a:rect l="l" t="t" r="r" b="b"/>
              <a:pathLst>
                <a:path w="3914342" h="396848">
                  <a:moveTo>
                    <a:pt x="30309" y="0"/>
                  </a:moveTo>
                  <a:lnTo>
                    <a:pt x="3884033" y="0"/>
                  </a:lnTo>
                  <a:cubicBezTo>
                    <a:pt x="3892071" y="0"/>
                    <a:pt x="3899781" y="3193"/>
                    <a:pt x="3905465" y="8877"/>
                  </a:cubicBezTo>
                  <a:cubicBezTo>
                    <a:pt x="3911149" y="14561"/>
                    <a:pt x="3914342" y="22271"/>
                    <a:pt x="3914342" y="30309"/>
                  </a:cubicBezTo>
                  <a:lnTo>
                    <a:pt x="3914342" y="366539"/>
                  </a:lnTo>
                  <a:cubicBezTo>
                    <a:pt x="3914342" y="383278"/>
                    <a:pt x="3900772" y="396848"/>
                    <a:pt x="3884033" y="396848"/>
                  </a:cubicBezTo>
                  <a:lnTo>
                    <a:pt x="30309" y="396848"/>
                  </a:lnTo>
                  <a:cubicBezTo>
                    <a:pt x="13570" y="396848"/>
                    <a:pt x="0" y="383278"/>
                    <a:pt x="0" y="366539"/>
                  </a:cubicBezTo>
                  <a:lnTo>
                    <a:pt x="0" y="30309"/>
                  </a:lnTo>
                  <a:cubicBezTo>
                    <a:pt x="0" y="13570"/>
                    <a:pt x="13570" y="0"/>
                    <a:pt x="30309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3914342" cy="52067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7867" y="4735771"/>
            <a:ext cx="13027008" cy="1703129"/>
            <a:chOff x="0" y="-123825"/>
            <a:chExt cx="3914342" cy="511755"/>
          </a:xfrm>
          <a:solidFill>
            <a:schemeClr val="bg2">
              <a:lumMod val="9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914342" cy="387930"/>
            </a:xfrm>
            <a:custGeom>
              <a:avLst/>
              <a:gdLst/>
              <a:ahLst/>
              <a:cxnLst/>
              <a:rect l="l" t="t" r="r" b="b"/>
              <a:pathLst>
                <a:path w="3914342" h="387930">
                  <a:moveTo>
                    <a:pt x="30309" y="0"/>
                  </a:moveTo>
                  <a:lnTo>
                    <a:pt x="3884033" y="0"/>
                  </a:lnTo>
                  <a:cubicBezTo>
                    <a:pt x="3892071" y="0"/>
                    <a:pt x="3899781" y="3193"/>
                    <a:pt x="3905465" y="8877"/>
                  </a:cubicBezTo>
                  <a:cubicBezTo>
                    <a:pt x="3911149" y="14561"/>
                    <a:pt x="3914342" y="22271"/>
                    <a:pt x="3914342" y="30309"/>
                  </a:cubicBezTo>
                  <a:lnTo>
                    <a:pt x="3914342" y="357620"/>
                  </a:lnTo>
                  <a:cubicBezTo>
                    <a:pt x="3914342" y="374360"/>
                    <a:pt x="3900772" y="387930"/>
                    <a:pt x="3884033" y="387930"/>
                  </a:cubicBezTo>
                  <a:lnTo>
                    <a:pt x="30309" y="387930"/>
                  </a:lnTo>
                  <a:cubicBezTo>
                    <a:pt x="13570" y="387930"/>
                    <a:pt x="0" y="374360"/>
                    <a:pt x="0" y="357620"/>
                  </a:cubicBezTo>
                  <a:lnTo>
                    <a:pt x="0" y="30309"/>
                  </a:lnTo>
                  <a:cubicBezTo>
                    <a:pt x="0" y="13570"/>
                    <a:pt x="13570" y="0"/>
                    <a:pt x="30309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3914342" cy="5117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7867" y="7240677"/>
            <a:ext cx="14474133" cy="1636623"/>
            <a:chOff x="0" y="-123825"/>
            <a:chExt cx="3165934" cy="491771"/>
          </a:xfrm>
          <a:solidFill>
            <a:schemeClr val="bg2">
              <a:lumMod val="90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165934" cy="367946"/>
            </a:xfrm>
            <a:custGeom>
              <a:avLst/>
              <a:gdLst/>
              <a:ahLst/>
              <a:cxnLst/>
              <a:rect l="l" t="t" r="r" b="b"/>
              <a:pathLst>
                <a:path w="3165934" h="367946">
                  <a:moveTo>
                    <a:pt x="37474" y="0"/>
                  </a:moveTo>
                  <a:lnTo>
                    <a:pt x="3128460" y="0"/>
                  </a:lnTo>
                  <a:cubicBezTo>
                    <a:pt x="3149156" y="0"/>
                    <a:pt x="3165934" y="16778"/>
                    <a:pt x="3165934" y="37474"/>
                  </a:cubicBezTo>
                  <a:lnTo>
                    <a:pt x="3165934" y="330472"/>
                  </a:lnTo>
                  <a:cubicBezTo>
                    <a:pt x="3165934" y="351168"/>
                    <a:pt x="3149156" y="367946"/>
                    <a:pt x="3128460" y="367946"/>
                  </a:cubicBezTo>
                  <a:lnTo>
                    <a:pt x="37474" y="367946"/>
                  </a:lnTo>
                  <a:cubicBezTo>
                    <a:pt x="27535" y="367946"/>
                    <a:pt x="18004" y="363998"/>
                    <a:pt x="10976" y="356970"/>
                  </a:cubicBezTo>
                  <a:cubicBezTo>
                    <a:pt x="3948" y="349942"/>
                    <a:pt x="0" y="340411"/>
                    <a:pt x="0" y="330472"/>
                  </a:cubicBezTo>
                  <a:lnTo>
                    <a:pt x="0" y="37474"/>
                  </a:lnTo>
                  <a:cubicBezTo>
                    <a:pt x="0" y="27535"/>
                    <a:pt x="3948" y="18004"/>
                    <a:pt x="10976" y="10976"/>
                  </a:cubicBezTo>
                  <a:cubicBezTo>
                    <a:pt x="18004" y="3948"/>
                    <a:pt x="27535" y="0"/>
                    <a:pt x="37474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3165934" cy="49177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05058" y="2789803"/>
            <a:ext cx="708399" cy="704092"/>
          </a:xfrm>
          <a:custGeom>
            <a:avLst/>
            <a:gdLst/>
            <a:ahLst/>
            <a:cxnLst/>
            <a:rect l="l" t="t" r="r" b="b"/>
            <a:pathLst>
              <a:path w="708399" h="704092">
                <a:moveTo>
                  <a:pt x="0" y="0"/>
                </a:moveTo>
                <a:lnTo>
                  <a:pt x="708399" y="0"/>
                </a:lnTo>
                <a:lnTo>
                  <a:pt x="708399" y="704093"/>
                </a:lnTo>
                <a:lnTo>
                  <a:pt x="0" y="704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85800" y="5238578"/>
            <a:ext cx="708399" cy="704092"/>
          </a:xfrm>
          <a:custGeom>
            <a:avLst/>
            <a:gdLst/>
            <a:ahLst/>
            <a:cxnLst/>
            <a:rect l="l" t="t" r="r" b="b"/>
            <a:pathLst>
              <a:path w="708399" h="704092">
                <a:moveTo>
                  <a:pt x="0" y="0"/>
                </a:moveTo>
                <a:lnTo>
                  <a:pt x="708399" y="0"/>
                </a:lnTo>
                <a:lnTo>
                  <a:pt x="708399" y="704092"/>
                </a:lnTo>
                <a:lnTo>
                  <a:pt x="0" y="704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05058" y="7687353"/>
            <a:ext cx="708399" cy="704092"/>
          </a:xfrm>
          <a:custGeom>
            <a:avLst/>
            <a:gdLst/>
            <a:ahLst/>
            <a:cxnLst/>
            <a:rect l="l" t="t" r="r" b="b"/>
            <a:pathLst>
              <a:path w="708399" h="704092">
                <a:moveTo>
                  <a:pt x="0" y="0"/>
                </a:moveTo>
                <a:lnTo>
                  <a:pt x="708399" y="0"/>
                </a:lnTo>
                <a:lnTo>
                  <a:pt x="708399" y="704092"/>
                </a:lnTo>
                <a:lnTo>
                  <a:pt x="0" y="704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1515257" y="5147863"/>
            <a:ext cx="7331112" cy="12404799"/>
          </a:xfrm>
          <a:custGeom>
            <a:avLst/>
            <a:gdLst/>
            <a:ahLst/>
            <a:cxnLst/>
            <a:rect l="l" t="t" r="r" b="b"/>
            <a:pathLst>
              <a:path w="8262773" h="14064294">
                <a:moveTo>
                  <a:pt x="0" y="0"/>
                </a:moveTo>
                <a:lnTo>
                  <a:pt x="8262772" y="0"/>
                </a:lnTo>
                <a:lnTo>
                  <a:pt x="8262772" y="14064293"/>
                </a:lnTo>
                <a:lnTo>
                  <a:pt x="0" y="14064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153806" y="5249295"/>
            <a:ext cx="12245278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latin typeface="Arita Dotum Medium" panose="020B0600000101010101" charset="-127"/>
                <a:ea typeface="Arita Dotum Medium" panose="020B0600000101010101" charset="-127"/>
              </a:rPr>
              <a:t>2. </a:t>
            </a:r>
            <a:r>
              <a:rPr lang="ko-KR" altLang="en-US" sz="3999">
                <a:latin typeface="Arita Dotum Medium" panose="020B0600000101010101" charset="-127"/>
                <a:ea typeface="Arita Dotum Medium" panose="020B0600000101010101" charset="-127"/>
              </a:rPr>
              <a:t>사회의 일원으로 </a:t>
            </a:r>
            <a:r>
              <a:rPr lang="ko-KR" altLang="en-US" sz="3999" err="1">
                <a:latin typeface="Arita Dotum Medium" panose="020B0600000101010101" charset="-127"/>
                <a:ea typeface="Arita Dotum Medium" panose="020B0600000101010101" charset="-127"/>
              </a:rPr>
              <a:t>포용되고</a:t>
            </a:r>
            <a:r>
              <a:rPr lang="ko-KR" altLang="en-US" sz="3999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ko-KR" altLang="en-US" sz="3999" err="1">
                <a:latin typeface="Arita Dotum Medium" panose="020B0600000101010101" charset="-127"/>
                <a:ea typeface="Arita Dotum Medium" panose="020B0600000101010101" charset="-127"/>
              </a:rPr>
              <a:t>존중받을</a:t>
            </a:r>
            <a:r>
              <a:rPr lang="ko-KR" altLang="en-US" sz="3999">
                <a:latin typeface="Arita Dotum Medium" panose="020B0600000101010101" charset="-127"/>
                <a:ea typeface="Arita Dotum Medium" panose="020B0600000101010101" charset="-127"/>
              </a:rPr>
              <a:t> 수 있는 환경을 조성</a:t>
            </a:r>
            <a:endParaRPr lang="en-US" sz="3999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53805" y="7730103"/>
            <a:ext cx="9556510" cy="669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latin typeface="Arita Dotum Medium" panose="020B0600000101010101" charset="-127"/>
                <a:ea typeface="Arita Dotum Medium" panose="020B0600000101010101" charset="-127"/>
              </a:rPr>
              <a:t>3.  </a:t>
            </a:r>
            <a:r>
              <a:rPr lang="ko-KR" altLang="en-US" sz="4000" b="0" i="0">
                <a:solidFill>
                  <a:srgbClr val="0D0D0D"/>
                </a:solidFill>
                <a:effectLst/>
                <a:latin typeface="Arita Dotum Medium" panose="020B0600000101010101" charset="-127"/>
                <a:ea typeface="Arita Dotum Medium" panose="020B0600000101010101" charset="-127"/>
              </a:rPr>
              <a:t>기본적인 인권과 평등한 기회를 보장</a:t>
            </a:r>
            <a:endParaRPr lang="en-US" sz="3999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9" name="Freeform 19"/>
          <p:cNvSpPr/>
          <p:nvPr/>
        </p:nvSpPr>
        <p:spPr>
          <a:xfrm rot="-953026">
            <a:off x="15527327" y="3141237"/>
            <a:ext cx="1520276" cy="977320"/>
          </a:xfrm>
          <a:custGeom>
            <a:avLst/>
            <a:gdLst/>
            <a:ahLst/>
            <a:cxnLst/>
            <a:rect l="l" t="t" r="r" b="b"/>
            <a:pathLst>
              <a:path w="1520276" h="977320">
                <a:moveTo>
                  <a:pt x="0" y="0"/>
                </a:moveTo>
                <a:lnTo>
                  <a:pt x="1520275" y="0"/>
                </a:lnTo>
                <a:lnTo>
                  <a:pt x="1520275" y="977320"/>
                </a:lnTo>
                <a:lnTo>
                  <a:pt x="0" y="97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99015" t="-47544" r="-206320" b="-9701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7106BBD9-BB5E-F47A-4BEB-E874310E4BB1}"/>
              </a:ext>
            </a:extLst>
          </p:cNvPr>
          <p:cNvSpPr txBox="1"/>
          <p:nvPr/>
        </p:nvSpPr>
        <p:spPr>
          <a:xfrm>
            <a:off x="2153805" y="2776284"/>
            <a:ext cx="12245278" cy="6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latin typeface="Arita Dotum Medium" panose="020B0600000101010101" charset="-127"/>
                <a:ea typeface="Arita Dotum Medium" panose="020B0600000101010101" charset="-127"/>
              </a:rPr>
              <a:t>1. </a:t>
            </a:r>
            <a:r>
              <a:rPr lang="ko-KR" altLang="en-US" sz="3999">
                <a:latin typeface="Arita Dotum Medium" panose="020B0600000101010101" charset="-127"/>
                <a:ea typeface="Arita Dotum Medium" panose="020B0600000101010101" charset="-127"/>
              </a:rPr>
              <a:t>이</a:t>
            </a:r>
            <a:r>
              <a:rPr lang="en-US" altLang="ko-KR" sz="3999" err="1">
                <a:latin typeface="Arita Dotum Medium" panose="020B0600000101010101" charset="-127"/>
                <a:ea typeface="Arita Dotum Medium" panose="020B0600000101010101" charset="-127"/>
              </a:rPr>
              <a:t>용자의</a:t>
            </a:r>
            <a:r>
              <a:rPr lang="en-US" altLang="ko-KR" sz="3999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3999" err="1">
                <a:latin typeface="Arita Dotum Medium" panose="020B0600000101010101" charset="-127"/>
                <a:ea typeface="Arita Dotum Medium" panose="020B0600000101010101" charset="-127"/>
              </a:rPr>
              <a:t>대중교통</a:t>
            </a:r>
            <a:r>
              <a:rPr lang="en-US" altLang="ko-KR" sz="3999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3999" err="1">
                <a:latin typeface="Arita Dotum Medium" panose="020B0600000101010101" charset="-127"/>
                <a:ea typeface="Arita Dotum Medium" panose="020B0600000101010101" charset="-127"/>
              </a:rPr>
              <a:t>접근성</a:t>
            </a:r>
            <a:r>
              <a:rPr lang="en-US" altLang="ko-KR" sz="3999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3999" err="1">
                <a:latin typeface="Arita Dotum Medium" panose="020B0600000101010101" charset="-127"/>
                <a:ea typeface="Arita Dotum Medium" panose="020B0600000101010101" charset="-127"/>
              </a:rPr>
              <a:t>향상</a:t>
            </a:r>
            <a:r>
              <a:rPr lang="en-US" altLang="ko-KR" sz="3999">
                <a:latin typeface="Arita Dotum Medium" panose="020B0600000101010101" charset="-127"/>
                <a:ea typeface="Arita Dotum Medium" panose="020B0600000101010101" charset="-127"/>
              </a:rPr>
              <a:t> 및 </a:t>
            </a:r>
            <a:r>
              <a:rPr lang="en-US" altLang="ko-KR" sz="3999" err="1">
                <a:latin typeface="Arita Dotum Medium" panose="020B0600000101010101" charset="-127"/>
                <a:ea typeface="Arita Dotum Medium" panose="020B0600000101010101" charset="-127"/>
              </a:rPr>
              <a:t>교통</a:t>
            </a:r>
            <a:r>
              <a:rPr lang="en-US" altLang="ko-KR" sz="3999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3999" err="1">
                <a:latin typeface="Arita Dotum Medium" panose="020B0600000101010101" charset="-127"/>
                <a:ea typeface="Arita Dotum Medium" panose="020B0600000101010101" charset="-127"/>
              </a:rPr>
              <a:t>편의성</a:t>
            </a:r>
            <a:r>
              <a:rPr lang="en-US" altLang="ko-KR" sz="3999">
                <a:latin typeface="Arita Dotum Medium" panose="020B0600000101010101" charset="-127"/>
                <a:ea typeface="Arita Dotum Medium" panose="020B0600000101010101" charset="-127"/>
              </a:rPr>
              <a:t> </a:t>
            </a:r>
            <a:r>
              <a:rPr lang="en-US" altLang="ko-KR" sz="3999" err="1">
                <a:latin typeface="Arita Dotum Medium" panose="020B0600000101010101" charset="-127"/>
                <a:ea typeface="Arita Dotum Medium" panose="020B0600000101010101" charset="-127"/>
              </a:rPr>
              <a:t>제공</a:t>
            </a:r>
            <a:endParaRPr lang="en-US" altLang="ko-KR" sz="3999">
              <a:latin typeface="Arita Dotum Medium" panose="020B0600000101010101" charset="-127"/>
              <a:ea typeface="Arita Dotum Medium" panose="020B0600000101010101" charset="-127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D73898B-1F62-63FE-4485-353127701750}"/>
              </a:ext>
            </a:extLst>
          </p:cNvPr>
          <p:cNvSpPr txBox="1"/>
          <p:nvPr/>
        </p:nvSpPr>
        <p:spPr>
          <a:xfrm>
            <a:off x="76200" y="643890"/>
            <a:ext cx="14401800" cy="842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>
              <a:lnSpc>
                <a:spcPts val="6420"/>
              </a:lnSpc>
            </a:pP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4. </a:t>
            </a:r>
            <a:r>
              <a:rPr lang="ko-KR" alt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기대효과</a:t>
            </a:r>
            <a:endParaRPr lang="en-US" sz="600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32966" y="1940879"/>
            <a:ext cx="16612840" cy="7666465"/>
          </a:xfrm>
          <a:custGeom>
            <a:avLst/>
            <a:gdLst/>
            <a:ahLst/>
            <a:cxnLst/>
            <a:rect l="l" t="t" r="r" b="b"/>
            <a:pathLst>
              <a:path w="4903997" h="2158438">
                <a:moveTo>
                  <a:pt x="23767" y="0"/>
                </a:moveTo>
                <a:lnTo>
                  <a:pt x="4880230" y="0"/>
                </a:lnTo>
                <a:cubicBezTo>
                  <a:pt x="4893356" y="0"/>
                  <a:pt x="4903997" y="10641"/>
                  <a:pt x="4903997" y="23767"/>
                </a:cubicBezTo>
                <a:lnTo>
                  <a:pt x="4903997" y="2134671"/>
                </a:lnTo>
                <a:cubicBezTo>
                  <a:pt x="4903997" y="2147797"/>
                  <a:pt x="4893356" y="2158438"/>
                  <a:pt x="4880230" y="2158438"/>
                </a:cubicBezTo>
                <a:lnTo>
                  <a:pt x="23767" y="2158438"/>
                </a:lnTo>
                <a:cubicBezTo>
                  <a:pt x="17464" y="2158438"/>
                  <a:pt x="11418" y="2155934"/>
                  <a:pt x="6961" y="2151477"/>
                </a:cubicBezTo>
                <a:cubicBezTo>
                  <a:pt x="2504" y="2147020"/>
                  <a:pt x="0" y="2140974"/>
                  <a:pt x="0" y="2134671"/>
                </a:cubicBezTo>
                <a:lnTo>
                  <a:pt x="0" y="23767"/>
                </a:lnTo>
                <a:cubicBezTo>
                  <a:pt x="0" y="10641"/>
                  <a:pt x="10641" y="0"/>
                  <a:pt x="23767" y="0"/>
                </a:cubicBezTo>
                <a:close/>
              </a:path>
            </a:pathLst>
          </a:custGeom>
          <a:solidFill>
            <a:schemeClr val="bg2"/>
          </a:solid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96780"/>
              </p:ext>
            </p:extLst>
          </p:nvPr>
        </p:nvGraphicFramePr>
        <p:xfrm>
          <a:off x="1397400" y="2444543"/>
          <a:ext cx="15483973" cy="6400801"/>
        </p:xfrm>
        <a:graphic>
          <a:graphicData uri="http://schemas.openxmlformats.org/drawingml/2006/table">
            <a:tbl>
              <a:tblPr/>
              <a:tblGrid>
                <a:gridCol w="2509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6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5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2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615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Arita Dotum"/>
                        </a:rPr>
                        <a:t>구분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Arita Dotum"/>
                        </a:rPr>
                        <a:t>기간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Arita Dotum Bold"/>
                        </a:rPr>
                        <a:t>활동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Arita Dotum Bold"/>
                        </a:rPr>
                        <a:t>비고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185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League Spartan"/>
                        </a:rPr>
                        <a:t>사전기획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2월 12일~ 2월 15일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League Spartan"/>
                        </a:rPr>
                        <a:t>프로젝트 기획 및 주제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League Spartan"/>
                        </a:rPr>
                        <a:t>프로젝트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League Spartan"/>
                        </a:rPr>
                        <a:t>아이디어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League Spartan"/>
                        </a:rPr>
                        <a:t>선정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94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ea typeface="League Spartan"/>
                        </a:rPr>
                        <a:t>필요기술조사 및 데이터수집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2월  12일 ~ 4</a:t>
                      </a:r>
                      <a:r>
                        <a:rPr lang="ko-KR" alt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월 </a:t>
                      </a:r>
                      <a:r>
                        <a:rPr lang="en-US" altLang="ko-KR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15</a:t>
                      </a:r>
                      <a:r>
                        <a:rPr lang="ko-KR" alt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프로젝트에 쓰이는 기술 </a:t>
                      </a:r>
                      <a:r>
                        <a:rPr lang="ko-KR" alt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선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정</a:t>
                      </a:r>
                    </a:p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외부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+mn-lt"/>
                          <a:ea typeface="League Spartan"/>
                        </a:rPr>
                        <a:t>데이터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altLang="ko-KR" sz="2499">
                        <a:solidFill>
                          <a:srgbClr val="000000"/>
                        </a:solidFill>
                        <a:ea typeface="League Spartan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46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499">
                          <a:solidFill>
                            <a:srgbClr val="000000"/>
                          </a:solidFill>
                          <a:latin typeface="+mn-lt"/>
                          <a:ea typeface="League Spartan"/>
                        </a:rPr>
                        <a:t>프로그래밍</a:t>
                      </a:r>
                      <a:endParaRPr lang="en-US" sz="1100">
                        <a:latin typeface="+mn-lt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4월 10일 ~ 6</a:t>
                      </a:r>
                      <a:r>
                        <a:rPr lang="ko-KR" alt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월 </a:t>
                      </a:r>
                      <a:r>
                        <a:rPr lang="en-US" altLang="ko-KR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14</a:t>
                      </a:r>
                      <a:r>
                        <a:rPr lang="ko-KR" altLang="en-US" sz="24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</a:rPr>
                        <a:t>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499">
                          <a:solidFill>
                            <a:srgbClr val="000000"/>
                          </a:solidFill>
                          <a:ea typeface="League Spartan"/>
                        </a:rPr>
                        <a:t>기술 구현 및 기능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Freeform 2"/>
          <p:cNvSpPr/>
          <p:nvPr/>
        </p:nvSpPr>
        <p:spPr>
          <a:xfrm>
            <a:off x="14274757" y="7163587"/>
            <a:ext cx="5134955" cy="6835215"/>
          </a:xfrm>
          <a:custGeom>
            <a:avLst/>
            <a:gdLst/>
            <a:ahLst/>
            <a:cxnLst/>
            <a:rect l="l" t="t" r="r" b="b"/>
            <a:pathLst>
              <a:path w="5134955" h="6835215">
                <a:moveTo>
                  <a:pt x="0" y="0"/>
                </a:moveTo>
                <a:lnTo>
                  <a:pt x="5134955" y="0"/>
                </a:lnTo>
                <a:lnTo>
                  <a:pt x="5134955" y="6835215"/>
                </a:lnTo>
                <a:lnTo>
                  <a:pt x="0" y="683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C4689B4-1387-E868-045D-A12B4C3C44F1}"/>
              </a:ext>
            </a:extLst>
          </p:cNvPr>
          <p:cNvSpPr txBox="1"/>
          <p:nvPr/>
        </p:nvSpPr>
        <p:spPr>
          <a:xfrm>
            <a:off x="76200" y="643890"/>
            <a:ext cx="14401800" cy="842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>
              <a:lnSpc>
                <a:spcPts val="6420"/>
              </a:lnSpc>
            </a:pPr>
            <a:r>
              <a:rPr 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5. </a:t>
            </a:r>
            <a:r>
              <a:rPr lang="ko-KR" altLang="en-US" sz="6000">
                <a:solidFill>
                  <a:srgbClr val="00206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수행절차 및 활동</a:t>
            </a:r>
            <a:endParaRPr lang="en-US" sz="6000">
              <a:solidFill>
                <a:srgbClr val="00206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사업 계획서</dc:title>
  <cp:revision>1</cp:revision>
  <dcterms:created xsi:type="dcterms:W3CDTF">2006-08-16T00:00:00Z</dcterms:created>
  <dcterms:modified xsi:type="dcterms:W3CDTF">2024-05-03T00:38:46Z</dcterms:modified>
  <dc:identifier>DAGCjYsX6e8</dc:identifier>
</cp:coreProperties>
</file>